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4347" r:id="rId5"/>
  </p:sldMasterIdLst>
  <p:notesMasterIdLst>
    <p:notesMasterId r:id="rId90"/>
  </p:notesMasterIdLst>
  <p:handoutMasterIdLst>
    <p:handoutMasterId r:id="rId91"/>
  </p:handoutMasterIdLst>
  <p:sldIdLst>
    <p:sldId id="290" r:id="rId6"/>
    <p:sldId id="545" r:id="rId7"/>
    <p:sldId id="296" r:id="rId8"/>
    <p:sldId id="727" r:id="rId9"/>
    <p:sldId id="294" r:id="rId10"/>
    <p:sldId id="291" r:id="rId11"/>
    <p:sldId id="526" r:id="rId12"/>
    <p:sldId id="709" r:id="rId13"/>
    <p:sldId id="265" r:id="rId14"/>
    <p:sldId id="528" r:id="rId15"/>
    <p:sldId id="710" r:id="rId16"/>
    <p:sldId id="711" r:id="rId17"/>
    <p:sldId id="550" r:id="rId18"/>
    <p:sldId id="712" r:id="rId19"/>
    <p:sldId id="548" r:id="rId20"/>
    <p:sldId id="724" r:id="rId21"/>
    <p:sldId id="723" r:id="rId22"/>
    <p:sldId id="735" r:id="rId23"/>
    <p:sldId id="305" r:id="rId24"/>
    <p:sldId id="725" r:id="rId25"/>
    <p:sldId id="726" r:id="rId26"/>
    <p:sldId id="274" r:id="rId27"/>
    <p:sldId id="728" r:id="rId28"/>
    <p:sldId id="720" r:id="rId29"/>
    <p:sldId id="746" r:id="rId30"/>
    <p:sldId id="737" r:id="rId31"/>
    <p:sldId id="323" r:id="rId32"/>
    <p:sldId id="319" r:id="rId33"/>
    <p:sldId id="320" r:id="rId34"/>
    <p:sldId id="321" r:id="rId35"/>
    <p:sldId id="739" r:id="rId36"/>
    <p:sldId id="282" r:id="rId37"/>
    <p:sldId id="533" r:id="rId38"/>
    <p:sldId id="293" r:id="rId39"/>
    <p:sldId id="309" r:id="rId40"/>
    <p:sldId id="722" r:id="rId41"/>
    <p:sldId id="322" r:id="rId42"/>
    <p:sldId id="741" r:id="rId43"/>
    <p:sldId id="338" r:id="rId44"/>
    <p:sldId id="537" r:id="rId45"/>
    <p:sldId id="529" r:id="rId46"/>
    <p:sldId id="721" r:id="rId47"/>
    <p:sldId id="356" r:id="rId48"/>
    <p:sldId id="360" r:id="rId49"/>
    <p:sldId id="359" r:id="rId50"/>
    <p:sldId id="363" r:id="rId51"/>
    <p:sldId id="364" r:id="rId52"/>
    <p:sldId id="742" r:id="rId53"/>
    <p:sldId id="288" r:id="rId54"/>
    <p:sldId id="311" r:id="rId55"/>
    <p:sldId id="324" r:id="rId56"/>
    <p:sldId id="325" r:id="rId57"/>
    <p:sldId id="289" r:id="rId58"/>
    <p:sldId id="539" r:id="rId59"/>
    <p:sldId id="541" r:id="rId60"/>
    <p:sldId id="744" r:id="rId61"/>
    <p:sldId id="729" r:id="rId62"/>
    <p:sldId id="730" r:id="rId63"/>
    <p:sldId id="731" r:id="rId64"/>
    <p:sldId id="330" r:id="rId65"/>
    <p:sldId id="349" r:id="rId66"/>
    <p:sldId id="297" r:id="rId67"/>
    <p:sldId id="350" r:id="rId68"/>
    <p:sldId id="719" r:id="rId69"/>
    <p:sldId id="527" r:id="rId70"/>
    <p:sldId id="732" r:id="rId71"/>
    <p:sldId id="351" r:id="rId72"/>
    <p:sldId id="532" r:id="rId73"/>
    <p:sldId id="315" r:id="rId74"/>
    <p:sldId id="345" r:id="rId75"/>
    <p:sldId id="531" r:id="rId76"/>
    <p:sldId id="343" r:id="rId77"/>
    <p:sldId id="361" r:id="rId78"/>
    <p:sldId id="743" r:id="rId79"/>
    <p:sldId id="733" r:id="rId80"/>
    <p:sldId id="734" r:id="rId81"/>
    <p:sldId id="333" r:id="rId82"/>
    <p:sldId id="535" r:id="rId83"/>
    <p:sldId id="536" r:id="rId84"/>
    <p:sldId id="313" r:id="rId85"/>
    <p:sldId id="286" r:id="rId86"/>
    <p:sldId id="745" r:id="rId87"/>
    <p:sldId id="716" r:id="rId88"/>
    <p:sldId id="542" r:id="rId89"/>
  </p:sldIdLst>
  <p:sldSz cx="9144000" cy="6858000" type="screen4x3"/>
  <p:notesSz cx="6858000" cy="9144000"/>
  <p:defaultTextStyle>
    <a:defPPr>
      <a:defRPr lang="de-DE"/>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Geneva"/>
        <a:cs typeface="Geneva"/>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Geneva"/>
        <a:cs typeface="Geneva"/>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Geneva"/>
        <a:cs typeface="Geneva"/>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Geneva"/>
        <a:cs typeface="Geneva"/>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Geneva"/>
        <a:cs typeface="Geneva"/>
      </a:defRPr>
    </a:lvl5pPr>
    <a:lvl6pPr marL="2286000" algn="l" defTabSz="914400" rtl="0" eaLnBrk="1" latinLnBrk="0" hangingPunct="1">
      <a:defRPr sz="2400" kern="1200">
        <a:solidFill>
          <a:schemeClr val="tx1"/>
        </a:solidFill>
        <a:latin typeface="Arial" panose="020B0604020202020204" pitchFamily="34" charset="0"/>
        <a:ea typeface="Geneva"/>
        <a:cs typeface="Geneva"/>
      </a:defRPr>
    </a:lvl6pPr>
    <a:lvl7pPr marL="2743200" algn="l" defTabSz="914400" rtl="0" eaLnBrk="1" latinLnBrk="0" hangingPunct="1">
      <a:defRPr sz="2400" kern="1200">
        <a:solidFill>
          <a:schemeClr val="tx1"/>
        </a:solidFill>
        <a:latin typeface="Arial" panose="020B0604020202020204" pitchFamily="34" charset="0"/>
        <a:ea typeface="Geneva"/>
        <a:cs typeface="Geneva"/>
      </a:defRPr>
    </a:lvl7pPr>
    <a:lvl8pPr marL="3200400" algn="l" defTabSz="914400" rtl="0" eaLnBrk="1" latinLnBrk="0" hangingPunct="1">
      <a:defRPr sz="2400" kern="1200">
        <a:solidFill>
          <a:schemeClr val="tx1"/>
        </a:solidFill>
        <a:latin typeface="Arial" panose="020B0604020202020204" pitchFamily="34" charset="0"/>
        <a:ea typeface="Geneva"/>
        <a:cs typeface="Geneva"/>
      </a:defRPr>
    </a:lvl8pPr>
    <a:lvl9pPr marL="3657600" algn="l" defTabSz="914400" rtl="0" eaLnBrk="1" latinLnBrk="0" hangingPunct="1">
      <a:defRPr sz="2400" kern="1200">
        <a:solidFill>
          <a:schemeClr val="tx1"/>
        </a:solidFill>
        <a:latin typeface="Arial" panose="020B0604020202020204" pitchFamily="34" charset="0"/>
        <a:ea typeface="Geneva"/>
        <a:cs typeface="Geneva"/>
      </a:defRPr>
    </a:lvl9pPr>
  </p:defaultTextStyle>
  <p:extLst>
    <p:ext uri="{521415D9-36F7-43E2-AB2F-B90AF26B5E84}">
      <p14:sectionLst xmlns:p14="http://schemas.microsoft.com/office/powerpoint/2010/main">
        <p14:section name="Default Section" id="{A47E710D-CECA-49BB-81E2-DEDF1C8471EF}">
          <p14:sldIdLst>
            <p14:sldId id="290"/>
            <p14:sldId id="545"/>
            <p14:sldId id="296"/>
            <p14:sldId id="727"/>
            <p14:sldId id="294"/>
          </p14:sldIdLst>
        </p14:section>
        <p14:section name="Fondation- CP" id="{95F2A1AF-B0B2-4B20-9C29-61015EA64C3B}">
          <p14:sldIdLst>
            <p14:sldId id="291"/>
            <p14:sldId id="526"/>
            <p14:sldId id="709"/>
            <p14:sldId id="265"/>
            <p14:sldId id="528"/>
            <p14:sldId id="710"/>
            <p14:sldId id="711"/>
            <p14:sldId id="550"/>
            <p14:sldId id="712"/>
            <p14:sldId id="548"/>
            <p14:sldId id="724"/>
            <p14:sldId id="723"/>
            <p14:sldId id="735"/>
            <p14:sldId id="305"/>
            <p14:sldId id="725"/>
            <p14:sldId id="726"/>
          </p14:sldIdLst>
        </p14:section>
        <p14:section name="Why and how to involve children" id="{CCF89722-D478-4C0D-A41B-44915630FA7B}">
          <p14:sldIdLst>
            <p14:sldId id="274"/>
            <p14:sldId id="728"/>
            <p14:sldId id="720"/>
            <p14:sldId id="746"/>
            <p14:sldId id="737"/>
            <p14:sldId id="323"/>
            <p14:sldId id="319"/>
            <p14:sldId id="320"/>
            <p14:sldId id="321"/>
            <p14:sldId id="739"/>
            <p14:sldId id="282"/>
            <p14:sldId id="533"/>
            <p14:sldId id="293"/>
            <p14:sldId id="309"/>
            <p14:sldId id="722"/>
            <p14:sldId id="322"/>
            <p14:sldId id="741"/>
          </p14:sldIdLst>
        </p14:section>
        <p14:section name="skills for facilitators" id="{1C89E9DD-E542-4386-8DEE-A0396F22608A}">
          <p14:sldIdLst>
            <p14:sldId id="338"/>
            <p14:sldId id="537"/>
            <p14:sldId id="529"/>
            <p14:sldId id="721"/>
            <p14:sldId id="356"/>
            <p14:sldId id="360"/>
            <p14:sldId id="359"/>
            <p14:sldId id="363"/>
            <p14:sldId id="364"/>
            <p14:sldId id="742"/>
          </p14:sldIdLst>
        </p14:section>
        <p14:section name="curriculum presentation" id="{F9CF472B-2A35-4081-91A5-2C1FA8946960}">
          <p14:sldIdLst>
            <p14:sldId id="288"/>
            <p14:sldId id="311"/>
            <p14:sldId id="324"/>
            <p14:sldId id="325"/>
          </p14:sldIdLst>
        </p14:section>
        <p14:section name="Preparation for practice" id="{1D36707C-A7F5-44AA-9465-522C53DD5F90}">
          <p14:sldIdLst>
            <p14:sldId id="289"/>
            <p14:sldId id="539"/>
            <p14:sldId id="541"/>
            <p14:sldId id="744"/>
            <p14:sldId id="729"/>
            <p14:sldId id="730"/>
          </p14:sldIdLst>
        </p14:section>
        <p14:section name="DAY 2 - making participation safe" id="{812E1F05-1D0D-450D-BAA6-037AC2C7E52A}">
          <p14:sldIdLst>
            <p14:sldId id="731"/>
            <p14:sldId id="330"/>
            <p14:sldId id="349"/>
            <p14:sldId id="297"/>
            <p14:sldId id="350"/>
            <p14:sldId id="719"/>
            <p14:sldId id="527"/>
            <p14:sldId id="732"/>
            <p14:sldId id="351"/>
            <p14:sldId id="532"/>
            <p14:sldId id="315"/>
            <p14:sldId id="345"/>
            <p14:sldId id="531"/>
            <p14:sldId id="343"/>
            <p14:sldId id="361"/>
            <p14:sldId id="743"/>
            <p14:sldId id="733"/>
            <p14:sldId id="734"/>
          </p14:sldIdLst>
        </p14:section>
        <p14:section name="Ready to start session with children" id="{7D00ADA6-B533-47FB-AB65-340000243AE6}">
          <p14:sldIdLst>
            <p14:sldId id="333"/>
            <p14:sldId id="535"/>
            <p14:sldId id="536"/>
            <p14:sldId id="313"/>
          </p14:sldIdLst>
        </p14:section>
        <p14:section name="Evaluation and closure" id="{EE8A1174-2499-4E82-AFA7-109078333C26}">
          <p14:sldIdLst>
            <p14:sldId id="286"/>
            <p14:sldId id="745"/>
            <p14:sldId id="716"/>
            <p14:sldId id="542"/>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7F00"/>
    <a:srgbClr val="F796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C0A7EC-6F52-E357-7653-E89C92C5C05A}" v="2" dt="2019-11-26T08:49:02.311"/>
    <p1510:client id="{5F781F48-B2F5-AE70-76C2-003FE3F5EBCD}" v="29" dt="2020-01-24T11:46:19.889"/>
    <p1510:client id="{807B6C6A-07D0-4DF0-AE2D-00C5EC2E4AF5}" v="156" dt="2019-11-15T05:51:24.325"/>
    <p1510:client id="{8DDA76E4-3B00-C476-DB40-B206CD421D0E}" v="3" dt="2019-11-19T06:32:13.425"/>
    <p1510:client id="{AB4E41CF-2086-E6DA-85AA-FC75B88A063B}" v="67" dt="2019-11-18T14:16:15.389"/>
    <p1510:client id="{FD271214-B10F-9D85-4CB6-8B58205DF38B}" v="74" dt="2020-03-17T14:26:20.8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515" autoAdjust="0"/>
  </p:normalViewPr>
  <p:slideViewPr>
    <p:cSldViewPr snapToGrid="0">
      <p:cViewPr varScale="1">
        <p:scale>
          <a:sx n="68" d="100"/>
          <a:sy n="68" d="100"/>
        </p:scale>
        <p:origin x="1362"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handoutMaster" Target="handoutMasters/handoutMaster1.xml"/><Relationship Id="rId9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microsoft.com/office/2015/10/relationships/revisionInfo" Target="revisionInfo.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astasia KARAGIANNI" userId="S::anastasia.karagianni@tdh.ch::d198a8ae-3a9b-4881-9864-8cbcbc728aa5" providerId="AD" clId="Web-{AB4E41CF-2086-E6DA-85AA-FC75B88A063B}"/>
    <pc:docChg chg="addSld delSld modSld sldOrd modSection">
      <pc:chgData name="Anastasia KARAGIANNI" userId="S::anastasia.karagianni@tdh.ch::d198a8ae-3a9b-4881-9864-8cbcbc728aa5" providerId="AD" clId="Web-{AB4E41CF-2086-E6DA-85AA-FC75B88A063B}" dt="2019-11-18T14:16:02.452" v="79" actId="20577"/>
      <pc:docMkLst>
        <pc:docMk/>
      </pc:docMkLst>
      <pc:sldChg chg="modSp">
        <pc:chgData name="Anastasia KARAGIANNI" userId="S::anastasia.karagianni@tdh.ch::d198a8ae-3a9b-4881-9864-8cbcbc728aa5" providerId="AD" clId="Web-{AB4E41CF-2086-E6DA-85AA-FC75B88A063B}" dt="2019-11-18T13:43:03.385" v="15" actId="20577"/>
        <pc:sldMkLst>
          <pc:docMk/>
          <pc:sldMk cId="1193348115" sldId="294"/>
        </pc:sldMkLst>
        <pc:spChg chg="mod">
          <ac:chgData name="Anastasia KARAGIANNI" userId="S::anastasia.karagianni@tdh.ch::d198a8ae-3a9b-4881-9864-8cbcbc728aa5" providerId="AD" clId="Web-{AB4E41CF-2086-E6DA-85AA-FC75B88A063B}" dt="2019-11-18T13:43:03.385" v="15" actId="20577"/>
          <ac:spMkLst>
            <pc:docMk/>
            <pc:sldMk cId="1193348115" sldId="294"/>
            <ac:spMk id="3" creationId="{C6D9265E-2E12-496A-BA50-BA1CB0CA6E64}"/>
          </ac:spMkLst>
        </pc:spChg>
      </pc:sldChg>
      <pc:sldChg chg="modSp">
        <pc:chgData name="Anastasia KARAGIANNI" userId="S::anastasia.karagianni@tdh.ch::d198a8ae-3a9b-4881-9864-8cbcbc728aa5" providerId="AD" clId="Web-{AB4E41CF-2086-E6DA-85AA-FC75B88A063B}" dt="2019-11-18T13:38:46.196" v="0" actId="1076"/>
        <pc:sldMkLst>
          <pc:docMk/>
          <pc:sldMk cId="3997678241" sldId="296"/>
        </pc:sldMkLst>
        <pc:picChg chg="mod">
          <ac:chgData name="Anastasia KARAGIANNI" userId="S::anastasia.karagianni@tdh.ch::d198a8ae-3a9b-4881-9864-8cbcbc728aa5" providerId="AD" clId="Web-{AB4E41CF-2086-E6DA-85AA-FC75B88A063B}" dt="2019-11-18T13:38:46.196" v="0" actId="1076"/>
          <ac:picMkLst>
            <pc:docMk/>
            <pc:sldMk cId="3997678241" sldId="296"/>
            <ac:picMk id="5" creationId="{7974BA19-1F33-4896-AF91-D06C57CB5ABD}"/>
          </ac:picMkLst>
        </pc:picChg>
      </pc:sldChg>
      <pc:sldChg chg="modSp">
        <pc:chgData name="Anastasia KARAGIANNI" userId="S::anastasia.karagianni@tdh.ch::d198a8ae-3a9b-4881-9864-8cbcbc728aa5" providerId="AD" clId="Web-{AB4E41CF-2086-E6DA-85AA-FC75B88A063B}" dt="2019-11-18T14:16:02.452" v="79" actId="20577"/>
        <pc:sldMkLst>
          <pc:docMk/>
          <pc:sldMk cId="330286268" sldId="537"/>
        </pc:sldMkLst>
        <pc:spChg chg="mod">
          <ac:chgData name="Anastasia KARAGIANNI" userId="S::anastasia.karagianni@tdh.ch::d198a8ae-3a9b-4881-9864-8cbcbc728aa5" providerId="AD" clId="Web-{AB4E41CF-2086-E6DA-85AA-FC75B88A063B}" dt="2019-11-18T14:14:35.905" v="64" actId="20577"/>
          <ac:spMkLst>
            <pc:docMk/>
            <pc:sldMk cId="330286268" sldId="537"/>
            <ac:spMk id="2" creationId="{E3DA7E4A-3B29-4F03-A438-D8052984811E}"/>
          </ac:spMkLst>
        </pc:spChg>
        <pc:spChg chg="mod">
          <ac:chgData name="Anastasia KARAGIANNI" userId="S::anastasia.karagianni@tdh.ch::d198a8ae-3a9b-4881-9864-8cbcbc728aa5" providerId="AD" clId="Web-{AB4E41CF-2086-E6DA-85AA-FC75B88A063B}" dt="2019-11-18T14:16:02.452" v="79" actId="20577"/>
          <ac:spMkLst>
            <pc:docMk/>
            <pc:sldMk cId="330286268" sldId="537"/>
            <ac:spMk id="4" creationId="{24C222DC-0DA6-4A58-96B0-A21B55A142CE}"/>
          </ac:spMkLst>
        </pc:spChg>
      </pc:sldChg>
      <pc:sldChg chg="modSp">
        <pc:chgData name="Anastasia KARAGIANNI" userId="S::anastasia.karagianni@tdh.ch::d198a8ae-3a9b-4881-9864-8cbcbc728aa5" providerId="AD" clId="Web-{AB4E41CF-2086-E6DA-85AA-FC75B88A063B}" dt="2019-11-18T13:57:17.981" v="19" actId="20577"/>
        <pc:sldMkLst>
          <pc:docMk/>
          <pc:sldMk cId="4125838794" sldId="725"/>
        </pc:sldMkLst>
        <pc:spChg chg="mod">
          <ac:chgData name="Anastasia KARAGIANNI" userId="S::anastasia.karagianni@tdh.ch::d198a8ae-3a9b-4881-9864-8cbcbc728aa5" providerId="AD" clId="Web-{AB4E41CF-2086-E6DA-85AA-FC75B88A063B}" dt="2019-11-18T13:57:17.981" v="19" actId="20577"/>
          <ac:spMkLst>
            <pc:docMk/>
            <pc:sldMk cId="4125838794" sldId="725"/>
            <ac:spMk id="3" creationId="{544D4296-0BCF-4FF9-B65E-9C22D49B6146}"/>
          </ac:spMkLst>
        </pc:spChg>
      </pc:sldChg>
      <pc:sldChg chg="modSp">
        <pc:chgData name="Anastasia KARAGIANNI" userId="S::anastasia.karagianni@tdh.ch::d198a8ae-3a9b-4881-9864-8cbcbc728aa5" providerId="AD" clId="Web-{AB4E41CF-2086-E6DA-85AA-FC75B88A063B}" dt="2019-11-18T14:03:54.106" v="37" actId="20577"/>
        <pc:sldMkLst>
          <pc:docMk/>
          <pc:sldMk cId="328688898" sldId="726"/>
        </pc:sldMkLst>
        <pc:spChg chg="mod">
          <ac:chgData name="Anastasia KARAGIANNI" userId="S::anastasia.karagianni@tdh.ch::d198a8ae-3a9b-4881-9864-8cbcbc728aa5" providerId="AD" clId="Web-{AB4E41CF-2086-E6DA-85AA-FC75B88A063B}" dt="2019-11-18T14:00:09.403" v="26" actId="20577"/>
          <ac:spMkLst>
            <pc:docMk/>
            <pc:sldMk cId="328688898" sldId="726"/>
            <ac:spMk id="2" creationId="{F66D8A54-8FE0-40F3-B0B6-54A6EEE35FF5}"/>
          </ac:spMkLst>
        </pc:spChg>
        <pc:spChg chg="mod">
          <ac:chgData name="Anastasia KARAGIANNI" userId="S::anastasia.karagianni@tdh.ch::d198a8ae-3a9b-4881-9864-8cbcbc728aa5" providerId="AD" clId="Web-{AB4E41CF-2086-E6DA-85AA-FC75B88A063B}" dt="2019-11-18T14:03:54.106" v="37" actId="20577"/>
          <ac:spMkLst>
            <pc:docMk/>
            <pc:sldMk cId="328688898" sldId="726"/>
            <ac:spMk id="3" creationId="{C4B3FF02-0D83-45E7-B5DF-F458E3F10BD2}"/>
          </ac:spMkLst>
        </pc:spChg>
      </pc:sldChg>
      <pc:sldChg chg="ord">
        <pc:chgData name="Anastasia KARAGIANNI" userId="S::anastasia.karagianni@tdh.ch::d198a8ae-3a9b-4881-9864-8cbcbc728aa5" providerId="AD" clId="Web-{AB4E41CF-2086-E6DA-85AA-FC75B88A063B}" dt="2019-11-18T13:56:53.246" v="17"/>
        <pc:sldMkLst>
          <pc:docMk/>
          <pc:sldMk cId="2265835201" sldId="735"/>
        </pc:sldMkLst>
      </pc:sldChg>
      <pc:sldChg chg="mod modShow modNotes">
        <pc:chgData name="Anastasia KARAGIANNI" userId="S::anastasia.karagianni@tdh.ch::d198a8ae-3a9b-4881-9864-8cbcbc728aa5" providerId="AD" clId="Web-{AB4E41CF-2086-E6DA-85AA-FC75B88A063B}" dt="2019-11-18T14:06:48.232" v="60"/>
        <pc:sldMkLst>
          <pc:docMk/>
          <pc:sldMk cId="3805867178" sldId="737"/>
        </pc:sldMkLst>
      </pc:sldChg>
      <pc:sldChg chg="delSp new del">
        <pc:chgData name="Anastasia KARAGIANNI" userId="S::anastasia.karagianni@tdh.ch::d198a8ae-3a9b-4881-9864-8cbcbc728aa5" providerId="AD" clId="Web-{AB4E41CF-2086-E6DA-85AA-FC75B88A063B}" dt="2019-11-18T14:03:42.544" v="36"/>
        <pc:sldMkLst>
          <pc:docMk/>
          <pc:sldMk cId="1719075009" sldId="746"/>
        </pc:sldMkLst>
        <pc:spChg chg="del">
          <ac:chgData name="Anastasia KARAGIANNI" userId="S::anastasia.karagianni@tdh.ch::d198a8ae-3a9b-4881-9864-8cbcbc728aa5" providerId="AD" clId="Web-{AB4E41CF-2086-E6DA-85AA-FC75B88A063B}" dt="2019-11-18T14:03:10.075" v="35"/>
          <ac:spMkLst>
            <pc:docMk/>
            <pc:sldMk cId="1719075009" sldId="746"/>
            <ac:spMk id="3" creationId="{FEC0DF1E-484A-4C18-8E8F-9C8836869687}"/>
          </ac:spMkLst>
        </pc:spChg>
      </pc:sldChg>
    </pc:docChg>
  </pc:docChgLst>
  <pc:docChgLst>
    <pc:chgData name="Anastasia KARAGIANNI" userId="S::anastasia.karagianni@tdh.ch::d198a8ae-3a9b-4881-9864-8cbcbc728aa5" providerId="AD" clId="Web-{22C0A7EC-6F52-E357-7653-E89C92C5C05A}"/>
    <pc:docChg chg="sldOrd modSection">
      <pc:chgData name="Anastasia KARAGIANNI" userId="S::anastasia.karagianni@tdh.ch::d198a8ae-3a9b-4881-9864-8cbcbc728aa5" providerId="AD" clId="Web-{22C0A7EC-6F52-E357-7653-E89C92C5C05A}" dt="2019-11-26T08:49:02.311" v="1"/>
      <pc:docMkLst>
        <pc:docMk/>
      </pc:docMkLst>
      <pc:sldChg chg="ord">
        <pc:chgData name="Anastasia KARAGIANNI" userId="S::anastasia.karagianni@tdh.ch::d198a8ae-3a9b-4881-9864-8cbcbc728aa5" providerId="AD" clId="Web-{22C0A7EC-6F52-E357-7653-E89C92C5C05A}" dt="2019-11-26T08:49:02.311" v="1"/>
        <pc:sldMkLst>
          <pc:docMk/>
          <pc:sldMk cId="2189404245" sldId="728"/>
        </pc:sldMkLst>
      </pc:sldChg>
    </pc:docChg>
  </pc:docChgLst>
  <pc:docChgLst>
    <pc:chgData name="Maria ATHANATSIKI" userId="S::maria.athanatsiki@tdh.ch::58cadeb5-69da-412d-84af-d9683862b9c9" providerId="AD" clId="Web-{5F781F48-B2F5-AE70-76C2-003FE3F5EBCD}"/>
    <pc:docChg chg="modSld">
      <pc:chgData name="Maria ATHANATSIKI" userId="S::maria.athanatsiki@tdh.ch::58cadeb5-69da-412d-84af-d9683862b9c9" providerId="AD" clId="Web-{5F781F48-B2F5-AE70-76C2-003FE3F5EBCD}" dt="2020-01-24T11:46:19.889" v="23"/>
      <pc:docMkLst>
        <pc:docMk/>
      </pc:docMkLst>
      <pc:sldChg chg="delSp">
        <pc:chgData name="Maria ATHANATSIKI" userId="S::maria.athanatsiki@tdh.ch::58cadeb5-69da-412d-84af-d9683862b9c9" providerId="AD" clId="Web-{5F781F48-B2F5-AE70-76C2-003FE3F5EBCD}" dt="2020-01-24T11:43:47.013" v="10"/>
        <pc:sldMkLst>
          <pc:docMk/>
          <pc:sldMk cId="0" sldId="274"/>
        </pc:sldMkLst>
        <pc:spChg chg="del">
          <ac:chgData name="Maria ATHANATSIKI" userId="S::maria.athanatsiki@tdh.ch::58cadeb5-69da-412d-84af-d9683862b9c9" providerId="AD" clId="Web-{5F781F48-B2F5-AE70-76C2-003FE3F5EBCD}" dt="2020-01-24T11:43:47.013" v="10"/>
          <ac:spMkLst>
            <pc:docMk/>
            <pc:sldMk cId="0" sldId="274"/>
            <ac:spMk id="2" creationId="{3C3C3450-8973-44C4-80CB-42DCA701CD6D}"/>
          </ac:spMkLst>
        </pc:spChg>
      </pc:sldChg>
      <pc:sldChg chg="delSp">
        <pc:chgData name="Maria ATHANATSIKI" userId="S::maria.athanatsiki@tdh.ch::58cadeb5-69da-412d-84af-d9683862b9c9" providerId="AD" clId="Web-{5F781F48-B2F5-AE70-76C2-003FE3F5EBCD}" dt="2020-01-24T11:45:24.436" v="17"/>
        <pc:sldMkLst>
          <pc:docMk/>
          <pc:sldMk cId="473192412" sldId="288"/>
        </pc:sldMkLst>
        <pc:spChg chg="del">
          <ac:chgData name="Maria ATHANATSIKI" userId="S::maria.athanatsiki@tdh.ch::58cadeb5-69da-412d-84af-d9683862b9c9" providerId="AD" clId="Web-{5F781F48-B2F5-AE70-76C2-003FE3F5EBCD}" dt="2020-01-24T11:45:24.436" v="17"/>
          <ac:spMkLst>
            <pc:docMk/>
            <pc:sldMk cId="473192412" sldId="288"/>
            <ac:spMk id="3" creationId="{51762E50-FB1D-4446-8141-89FA288B6D74}"/>
          </ac:spMkLst>
        </pc:spChg>
      </pc:sldChg>
      <pc:sldChg chg="modSp">
        <pc:chgData name="Maria ATHANATSIKI" userId="S::maria.athanatsiki@tdh.ch::58cadeb5-69da-412d-84af-d9683862b9c9" providerId="AD" clId="Web-{5F781F48-B2F5-AE70-76C2-003FE3F5EBCD}" dt="2020-01-24T11:43:19.623" v="6" actId="20577"/>
        <pc:sldMkLst>
          <pc:docMk/>
          <pc:sldMk cId="0" sldId="291"/>
        </pc:sldMkLst>
        <pc:spChg chg="mod">
          <ac:chgData name="Maria ATHANATSIKI" userId="S::maria.athanatsiki@tdh.ch::58cadeb5-69da-412d-84af-d9683862b9c9" providerId="AD" clId="Web-{5F781F48-B2F5-AE70-76C2-003FE3F5EBCD}" dt="2020-01-24T11:43:19.623" v="6" actId="20577"/>
          <ac:spMkLst>
            <pc:docMk/>
            <pc:sldMk cId="0" sldId="291"/>
            <ac:spMk id="10242" creationId="{2046283F-C364-4672-B094-FBDC60DCC5E7}"/>
          </ac:spMkLst>
        </pc:spChg>
      </pc:sldChg>
      <pc:sldChg chg="addSp delSp">
        <pc:chgData name="Maria ATHANATSIKI" userId="S::maria.athanatsiki@tdh.ch::58cadeb5-69da-412d-84af-d9683862b9c9" providerId="AD" clId="Web-{5F781F48-B2F5-AE70-76C2-003FE3F5EBCD}" dt="2020-01-24T11:43:07.045" v="3"/>
        <pc:sldMkLst>
          <pc:docMk/>
          <pc:sldMk cId="3997678241" sldId="296"/>
        </pc:sldMkLst>
        <pc:spChg chg="del">
          <ac:chgData name="Maria ATHANATSIKI" userId="S::maria.athanatsiki@tdh.ch::58cadeb5-69da-412d-84af-d9683862b9c9" providerId="AD" clId="Web-{5F781F48-B2F5-AE70-76C2-003FE3F5EBCD}" dt="2020-01-24T11:43:07.045" v="3"/>
          <ac:spMkLst>
            <pc:docMk/>
            <pc:sldMk cId="3997678241" sldId="296"/>
            <ac:spMk id="3" creationId="{DB14A20B-E2B9-4F8B-8819-1B76B5A8A988}"/>
          </ac:spMkLst>
        </pc:spChg>
        <pc:picChg chg="add del">
          <ac:chgData name="Maria ATHANATSIKI" userId="S::maria.athanatsiki@tdh.ch::58cadeb5-69da-412d-84af-d9683862b9c9" providerId="AD" clId="Web-{5F781F48-B2F5-AE70-76C2-003FE3F5EBCD}" dt="2020-01-24T11:43:03.029" v="2"/>
          <ac:picMkLst>
            <pc:docMk/>
            <pc:sldMk cId="3997678241" sldId="296"/>
            <ac:picMk id="5" creationId="{7974BA19-1F33-4896-AF91-D06C57CB5ABD}"/>
          </ac:picMkLst>
        </pc:picChg>
      </pc:sldChg>
      <pc:sldChg chg="delSp">
        <pc:chgData name="Maria ATHANATSIKI" userId="S::maria.athanatsiki@tdh.ch::58cadeb5-69da-412d-84af-d9683862b9c9" providerId="AD" clId="Web-{5F781F48-B2F5-AE70-76C2-003FE3F5EBCD}" dt="2020-01-24T11:44:26.264" v="12"/>
        <pc:sldMkLst>
          <pc:docMk/>
          <pc:sldMk cId="4209266449" sldId="319"/>
        </pc:sldMkLst>
        <pc:spChg chg="del">
          <ac:chgData name="Maria ATHANATSIKI" userId="S::maria.athanatsiki@tdh.ch::58cadeb5-69da-412d-84af-d9683862b9c9" providerId="AD" clId="Web-{5F781F48-B2F5-AE70-76C2-003FE3F5EBCD}" dt="2020-01-24T11:44:26.264" v="12"/>
          <ac:spMkLst>
            <pc:docMk/>
            <pc:sldMk cId="4209266449" sldId="319"/>
            <ac:spMk id="3" creationId="{67FE9D8F-2CDA-4B5B-97A1-429FD3AB78CB}"/>
          </ac:spMkLst>
        </pc:spChg>
      </pc:sldChg>
      <pc:sldChg chg="delSp">
        <pc:chgData name="Maria ATHANATSIKI" userId="S::maria.athanatsiki@tdh.ch::58cadeb5-69da-412d-84af-d9683862b9c9" providerId="AD" clId="Web-{5F781F48-B2F5-AE70-76C2-003FE3F5EBCD}" dt="2020-01-24T11:44:38.607" v="14"/>
        <pc:sldMkLst>
          <pc:docMk/>
          <pc:sldMk cId="2547419633" sldId="320"/>
        </pc:sldMkLst>
        <pc:spChg chg="del">
          <ac:chgData name="Maria ATHANATSIKI" userId="S::maria.athanatsiki@tdh.ch::58cadeb5-69da-412d-84af-d9683862b9c9" providerId="AD" clId="Web-{5F781F48-B2F5-AE70-76C2-003FE3F5EBCD}" dt="2020-01-24T11:44:35.607" v="13"/>
          <ac:spMkLst>
            <pc:docMk/>
            <pc:sldMk cId="2547419633" sldId="320"/>
            <ac:spMk id="2" creationId="{99182D64-EB71-4E36-8D78-DC83F6E851EB}"/>
          </ac:spMkLst>
        </pc:spChg>
        <pc:spChg chg="del">
          <ac:chgData name="Maria ATHANATSIKI" userId="S::maria.athanatsiki@tdh.ch::58cadeb5-69da-412d-84af-d9683862b9c9" providerId="AD" clId="Web-{5F781F48-B2F5-AE70-76C2-003FE3F5EBCD}" dt="2020-01-24T11:44:38.607" v="14"/>
          <ac:spMkLst>
            <pc:docMk/>
            <pc:sldMk cId="2547419633" sldId="320"/>
            <ac:spMk id="3" creationId="{A02CA895-496C-486F-9E91-F2D8CAF66897}"/>
          </ac:spMkLst>
        </pc:spChg>
      </pc:sldChg>
      <pc:sldChg chg="delSp">
        <pc:chgData name="Maria ATHANATSIKI" userId="S::maria.athanatsiki@tdh.ch::58cadeb5-69da-412d-84af-d9683862b9c9" providerId="AD" clId="Web-{5F781F48-B2F5-AE70-76C2-003FE3F5EBCD}" dt="2020-01-24T11:44:56.482" v="16"/>
        <pc:sldMkLst>
          <pc:docMk/>
          <pc:sldMk cId="3539162577" sldId="321"/>
        </pc:sldMkLst>
        <pc:spChg chg="del">
          <ac:chgData name="Maria ATHANATSIKI" userId="S::maria.athanatsiki@tdh.ch::58cadeb5-69da-412d-84af-d9683862b9c9" providerId="AD" clId="Web-{5F781F48-B2F5-AE70-76C2-003FE3F5EBCD}" dt="2020-01-24T11:44:44.889" v="15"/>
          <ac:spMkLst>
            <pc:docMk/>
            <pc:sldMk cId="3539162577" sldId="321"/>
            <ac:spMk id="2" creationId="{D74CF898-E066-4B4E-8880-99A2CAE65670}"/>
          </ac:spMkLst>
        </pc:spChg>
        <pc:spChg chg="del">
          <ac:chgData name="Maria ATHANATSIKI" userId="S::maria.athanatsiki@tdh.ch::58cadeb5-69da-412d-84af-d9683862b9c9" providerId="AD" clId="Web-{5F781F48-B2F5-AE70-76C2-003FE3F5EBCD}" dt="2020-01-24T11:44:56.482" v="16"/>
          <ac:spMkLst>
            <pc:docMk/>
            <pc:sldMk cId="3539162577" sldId="321"/>
            <ac:spMk id="3" creationId="{D8AE4924-400A-4D3D-9BF8-90D31A6DCAB3}"/>
          </ac:spMkLst>
        </pc:spChg>
      </pc:sldChg>
      <pc:sldChg chg="delSp">
        <pc:chgData name="Maria ATHANATSIKI" userId="S::maria.athanatsiki@tdh.ch::58cadeb5-69da-412d-84af-d9683862b9c9" providerId="AD" clId="Web-{5F781F48-B2F5-AE70-76C2-003FE3F5EBCD}" dt="2020-01-24T11:42:54.435" v="0"/>
        <pc:sldMkLst>
          <pc:docMk/>
          <pc:sldMk cId="3641578493" sldId="545"/>
        </pc:sldMkLst>
        <pc:spChg chg="del">
          <ac:chgData name="Maria ATHANATSIKI" userId="S::maria.athanatsiki@tdh.ch::58cadeb5-69da-412d-84af-d9683862b9c9" providerId="AD" clId="Web-{5F781F48-B2F5-AE70-76C2-003FE3F5EBCD}" dt="2020-01-24T11:42:54.435" v="0"/>
          <ac:spMkLst>
            <pc:docMk/>
            <pc:sldMk cId="3641578493" sldId="545"/>
            <ac:spMk id="3" creationId="{DBCDCC3B-6744-4057-9657-7F9891B33FA4}"/>
          </ac:spMkLst>
        </pc:spChg>
      </pc:sldChg>
      <pc:sldChg chg="delSp">
        <pc:chgData name="Maria ATHANATSIKI" userId="S::maria.athanatsiki@tdh.ch::58cadeb5-69da-412d-84af-d9683862b9c9" providerId="AD" clId="Web-{5F781F48-B2F5-AE70-76C2-003FE3F5EBCD}" dt="2020-01-24T11:43:26.060" v="8"/>
        <pc:sldMkLst>
          <pc:docMk/>
          <pc:sldMk cId="3214209369" sldId="709"/>
        </pc:sldMkLst>
        <pc:spChg chg="del">
          <ac:chgData name="Maria ATHANATSIKI" userId="S::maria.athanatsiki@tdh.ch::58cadeb5-69da-412d-84af-d9683862b9c9" providerId="AD" clId="Web-{5F781F48-B2F5-AE70-76C2-003FE3F5EBCD}" dt="2020-01-24T11:43:26.060" v="8"/>
          <ac:spMkLst>
            <pc:docMk/>
            <pc:sldMk cId="3214209369" sldId="709"/>
            <ac:spMk id="2" creationId="{0BAE3C0B-FC39-47FC-A20E-EBDD27601B83}"/>
          </ac:spMkLst>
        </pc:spChg>
        <pc:spChg chg="del">
          <ac:chgData name="Maria ATHANATSIKI" userId="S::maria.athanatsiki@tdh.ch::58cadeb5-69da-412d-84af-d9683862b9c9" providerId="AD" clId="Web-{5F781F48-B2F5-AE70-76C2-003FE3F5EBCD}" dt="2020-01-24T11:43:25.045" v="7"/>
          <ac:spMkLst>
            <pc:docMk/>
            <pc:sldMk cId="3214209369" sldId="709"/>
            <ac:spMk id="3" creationId="{9DEB6D4E-CF83-4D17-9A31-E42741269C09}"/>
          </ac:spMkLst>
        </pc:spChg>
      </pc:sldChg>
      <pc:sldChg chg="delSp">
        <pc:chgData name="Maria ATHANATSIKI" userId="S::maria.athanatsiki@tdh.ch::58cadeb5-69da-412d-84af-d9683862b9c9" providerId="AD" clId="Web-{5F781F48-B2F5-AE70-76C2-003FE3F5EBCD}" dt="2020-01-24T11:46:19.889" v="23"/>
        <pc:sldMkLst>
          <pc:docMk/>
          <pc:sldMk cId="2424338965" sldId="716"/>
        </pc:sldMkLst>
        <pc:spChg chg="del">
          <ac:chgData name="Maria ATHANATSIKI" userId="S::maria.athanatsiki@tdh.ch::58cadeb5-69da-412d-84af-d9683862b9c9" providerId="AD" clId="Web-{5F781F48-B2F5-AE70-76C2-003FE3F5EBCD}" dt="2020-01-24T11:46:19.889" v="23"/>
          <ac:spMkLst>
            <pc:docMk/>
            <pc:sldMk cId="2424338965" sldId="716"/>
            <ac:spMk id="3" creationId="{827CB656-7CE8-4125-BC22-13B6724108A5}"/>
          </ac:spMkLst>
        </pc:spChg>
      </pc:sldChg>
      <pc:sldChg chg="delSp">
        <pc:chgData name="Maria ATHANATSIKI" userId="S::maria.athanatsiki@tdh.ch::58cadeb5-69da-412d-84af-d9683862b9c9" providerId="AD" clId="Web-{5F781F48-B2F5-AE70-76C2-003FE3F5EBCD}" dt="2020-01-24T11:43:40.045" v="9"/>
        <pc:sldMkLst>
          <pc:docMk/>
          <pc:sldMk cId="1487837559" sldId="723"/>
        </pc:sldMkLst>
        <pc:spChg chg="del">
          <ac:chgData name="Maria ATHANATSIKI" userId="S::maria.athanatsiki@tdh.ch::58cadeb5-69da-412d-84af-d9683862b9c9" providerId="AD" clId="Web-{5F781F48-B2F5-AE70-76C2-003FE3F5EBCD}" dt="2020-01-24T11:43:40.045" v="9"/>
          <ac:spMkLst>
            <pc:docMk/>
            <pc:sldMk cId="1487837559" sldId="723"/>
            <ac:spMk id="3" creationId="{E0113576-1DB2-4CF8-A1CC-ACD19BDB439B}"/>
          </ac:spMkLst>
        </pc:spChg>
      </pc:sldChg>
      <pc:sldChg chg="delSp">
        <pc:chgData name="Maria ATHANATSIKI" userId="S::maria.athanatsiki@tdh.ch::58cadeb5-69da-412d-84af-d9683862b9c9" providerId="AD" clId="Web-{5F781F48-B2F5-AE70-76C2-003FE3F5EBCD}" dt="2020-01-24T11:43:12.560" v="4"/>
        <pc:sldMkLst>
          <pc:docMk/>
          <pc:sldMk cId="1169867896" sldId="727"/>
        </pc:sldMkLst>
        <pc:spChg chg="del">
          <ac:chgData name="Maria ATHANATSIKI" userId="S::maria.athanatsiki@tdh.ch::58cadeb5-69da-412d-84af-d9683862b9c9" providerId="AD" clId="Web-{5F781F48-B2F5-AE70-76C2-003FE3F5EBCD}" dt="2020-01-24T11:43:12.560" v="4"/>
          <ac:spMkLst>
            <pc:docMk/>
            <pc:sldMk cId="1169867896" sldId="727"/>
            <ac:spMk id="3" creationId="{D0CC8E12-2603-4185-9292-490AB8E6DF53}"/>
          </ac:spMkLst>
        </pc:spChg>
      </pc:sldChg>
      <pc:sldChg chg="delSp">
        <pc:chgData name="Maria ATHANATSIKI" userId="S::maria.athanatsiki@tdh.ch::58cadeb5-69da-412d-84af-d9683862b9c9" providerId="AD" clId="Web-{5F781F48-B2F5-AE70-76C2-003FE3F5EBCD}" dt="2020-01-24T11:43:53.826" v="11"/>
        <pc:sldMkLst>
          <pc:docMk/>
          <pc:sldMk cId="2189404245" sldId="728"/>
        </pc:sldMkLst>
        <pc:spChg chg="del">
          <ac:chgData name="Maria ATHANATSIKI" userId="S::maria.athanatsiki@tdh.ch::58cadeb5-69da-412d-84af-d9683862b9c9" providerId="AD" clId="Web-{5F781F48-B2F5-AE70-76C2-003FE3F5EBCD}" dt="2020-01-24T11:43:53.826" v="11"/>
          <ac:spMkLst>
            <pc:docMk/>
            <pc:sldMk cId="2189404245" sldId="728"/>
            <ac:spMk id="3" creationId="{884361B6-C9E6-46CE-BC93-61C7604EE6E7}"/>
          </ac:spMkLst>
        </pc:spChg>
      </pc:sldChg>
      <pc:sldChg chg="delSp">
        <pc:chgData name="Maria ATHANATSIKI" userId="S::maria.athanatsiki@tdh.ch::58cadeb5-69da-412d-84af-d9683862b9c9" providerId="AD" clId="Web-{5F781F48-B2F5-AE70-76C2-003FE3F5EBCD}" dt="2020-01-24T11:45:43.717" v="18"/>
        <pc:sldMkLst>
          <pc:docMk/>
          <pc:sldMk cId="2457764780" sldId="729"/>
        </pc:sldMkLst>
        <pc:spChg chg="del">
          <ac:chgData name="Maria ATHANATSIKI" userId="S::maria.athanatsiki@tdh.ch::58cadeb5-69da-412d-84af-d9683862b9c9" providerId="AD" clId="Web-{5F781F48-B2F5-AE70-76C2-003FE3F5EBCD}" dt="2020-01-24T11:45:43.717" v="18"/>
          <ac:spMkLst>
            <pc:docMk/>
            <pc:sldMk cId="2457764780" sldId="729"/>
            <ac:spMk id="3" creationId="{1D2D072B-3753-481B-93FF-D2B61752013F}"/>
          </ac:spMkLst>
        </pc:spChg>
      </pc:sldChg>
      <pc:sldChg chg="delSp">
        <pc:chgData name="Maria ATHANATSIKI" userId="S::maria.athanatsiki@tdh.ch::58cadeb5-69da-412d-84af-d9683862b9c9" providerId="AD" clId="Web-{5F781F48-B2F5-AE70-76C2-003FE3F5EBCD}" dt="2020-01-24T11:45:49.936" v="19"/>
        <pc:sldMkLst>
          <pc:docMk/>
          <pc:sldMk cId="2180582749" sldId="731"/>
        </pc:sldMkLst>
        <pc:spChg chg="del">
          <ac:chgData name="Maria ATHANATSIKI" userId="S::maria.athanatsiki@tdh.ch::58cadeb5-69da-412d-84af-d9683862b9c9" providerId="AD" clId="Web-{5F781F48-B2F5-AE70-76C2-003FE3F5EBCD}" dt="2020-01-24T11:45:49.936" v="19"/>
          <ac:spMkLst>
            <pc:docMk/>
            <pc:sldMk cId="2180582749" sldId="731"/>
            <ac:spMk id="3" creationId="{AFC0E06F-22E2-461C-B2BE-F26857424C69}"/>
          </ac:spMkLst>
        </pc:spChg>
      </pc:sldChg>
      <pc:sldChg chg="delSp">
        <pc:chgData name="Maria ATHANATSIKI" userId="S::maria.athanatsiki@tdh.ch::58cadeb5-69da-412d-84af-d9683862b9c9" providerId="AD" clId="Web-{5F781F48-B2F5-AE70-76C2-003FE3F5EBCD}" dt="2020-01-24T11:46:00.998" v="20"/>
        <pc:sldMkLst>
          <pc:docMk/>
          <pc:sldMk cId="3779373453" sldId="732"/>
        </pc:sldMkLst>
        <pc:spChg chg="del">
          <ac:chgData name="Maria ATHANATSIKI" userId="S::maria.athanatsiki@tdh.ch::58cadeb5-69da-412d-84af-d9683862b9c9" providerId="AD" clId="Web-{5F781F48-B2F5-AE70-76C2-003FE3F5EBCD}" dt="2020-01-24T11:46:00.998" v="20"/>
          <ac:spMkLst>
            <pc:docMk/>
            <pc:sldMk cId="3779373453" sldId="732"/>
            <ac:spMk id="3" creationId="{5B6681BB-D538-4B46-99E2-272332C7D4F9}"/>
          </ac:spMkLst>
        </pc:spChg>
      </pc:sldChg>
      <pc:sldChg chg="delSp">
        <pc:chgData name="Maria ATHANATSIKI" userId="S::maria.athanatsiki@tdh.ch::58cadeb5-69da-412d-84af-d9683862b9c9" providerId="AD" clId="Web-{5F781F48-B2F5-AE70-76C2-003FE3F5EBCD}" dt="2020-01-24T11:46:10.483" v="21"/>
        <pc:sldMkLst>
          <pc:docMk/>
          <pc:sldMk cId="3517461572" sldId="733"/>
        </pc:sldMkLst>
        <pc:spChg chg="del">
          <ac:chgData name="Maria ATHANATSIKI" userId="S::maria.athanatsiki@tdh.ch::58cadeb5-69da-412d-84af-d9683862b9c9" providerId="AD" clId="Web-{5F781F48-B2F5-AE70-76C2-003FE3F5EBCD}" dt="2020-01-24T11:46:10.483" v="21"/>
          <ac:spMkLst>
            <pc:docMk/>
            <pc:sldMk cId="3517461572" sldId="733"/>
            <ac:spMk id="3" creationId="{ED8EA076-AC95-48DE-90AE-EBDF1785D1A9}"/>
          </ac:spMkLst>
        </pc:spChg>
      </pc:sldChg>
      <pc:sldChg chg="delSp">
        <pc:chgData name="Maria ATHANATSIKI" userId="S::maria.athanatsiki@tdh.ch::58cadeb5-69da-412d-84af-d9683862b9c9" providerId="AD" clId="Web-{5F781F48-B2F5-AE70-76C2-003FE3F5EBCD}" dt="2020-01-24T11:46:12.951" v="22"/>
        <pc:sldMkLst>
          <pc:docMk/>
          <pc:sldMk cId="105584770" sldId="734"/>
        </pc:sldMkLst>
        <pc:spChg chg="del">
          <ac:chgData name="Maria ATHANATSIKI" userId="S::maria.athanatsiki@tdh.ch::58cadeb5-69da-412d-84af-d9683862b9c9" providerId="AD" clId="Web-{5F781F48-B2F5-AE70-76C2-003FE3F5EBCD}" dt="2020-01-24T11:46:12.951" v="22"/>
          <ac:spMkLst>
            <pc:docMk/>
            <pc:sldMk cId="105584770" sldId="734"/>
            <ac:spMk id="3" creationId="{714DB570-EDAF-4BB7-869B-E77E667C7E0C}"/>
          </ac:spMkLst>
        </pc:spChg>
      </pc:sldChg>
    </pc:docChg>
  </pc:docChgLst>
  <pc:docChgLst>
    <pc:chgData name="Maria BRAY" userId="477c5704-f2ac-4460-8e0a-e2d17933bead" providerId="ADAL" clId="{19234224-B9A8-4166-8747-83EEBA989F57}"/>
    <pc:docChg chg="custSel addSld delSld modSld sldOrd delSection modSection">
      <pc:chgData name="Maria BRAY" userId="477c5704-f2ac-4460-8e0a-e2d17933bead" providerId="ADAL" clId="{19234224-B9A8-4166-8747-83EEBA989F57}" dt="2019-11-15T05:51:24.325" v="1449"/>
      <pc:docMkLst>
        <pc:docMk/>
      </pc:docMkLst>
      <pc:sldChg chg="addSp modSp">
        <pc:chgData name="Maria BRAY" userId="477c5704-f2ac-4460-8e0a-e2d17933bead" providerId="ADAL" clId="{19234224-B9A8-4166-8747-83EEBA989F57}" dt="2019-11-14T07:00:38.983" v="269" actId="1076"/>
        <pc:sldMkLst>
          <pc:docMk/>
          <pc:sldMk cId="0" sldId="274"/>
        </pc:sldMkLst>
        <pc:picChg chg="add mod">
          <ac:chgData name="Maria BRAY" userId="477c5704-f2ac-4460-8e0a-e2d17933bead" providerId="ADAL" clId="{19234224-B9A8-4166-8747-83EEBA989F57}" dt="2019-11-14T07:00:38.983" v="269" actId="1076"/>
          <ac:picMkLst>
            <pc:docMk/>
            <pc:sldMk cId="0" sldId="274"/>
            <ac:picMk id="4" creationId="{A15B3D0E-C1CF-4DA0-B8FD-01E7B193D9AF}"/>
          </ac:picMkLst>
        </pc:picChg>
      </pc:sldChg>
      <pc:sldChg chg="addSp modSp">
        <pc:chgData name="Maria BRAY" userId="477c5704-f2ac-4460-8e0a-e2d17933bead" providerId="ADAL" clId="{19234224-B9A8-4166-8747-83EEBA989F57}" dt="2019-11-15T05:48:35.020" v="1429"/>
        <pc:sldMkLst>
          <pc:docMk/>
          <pc:sldMk cId="4088718801" sldId="286"/>
        </pc:sldMkLst>
        <pc:spChg chg="mod">
          <ac:chgData name="Maria BRAY" userId="477c5704-f2ac-4460-8e0a-e2d17933bead" providerId="ADAL" clId="{19234224-B9A8-4166-8747-83EEBA989F57}" dt="2019-11-14T15:02:38.696" v="1004" actId="20577"/>
          <ac:spMkLst>
            <pc:docMk/>
            <pc:sldMk cId="4088718801" sldId="286"/>
            <ac:spMk id="12292" creationId="{702617D1-DDBF-4402-B9D9-D379ED361FE0}"/>
          </ac:spMkLst>
        </pc:spChg>
        <pc:picChg chg="add">
          <ac:chgData name="Maria BRAY" userId="477c5704-f2ac-4460-8e0a-e2d17933bead" providerId="ADAL" clId="{19234224-B9A8-4166-8747-83EEBA989F57}" dt="2019-11-15T05:48:35.020" v="1429"/>
          <ac:picMkLst>
            <pc:docMk/>
            <pc:sldMk cId="4088718801" sldId="286"/>
            <ac:picMk id="6" creationId="{EC6A9312-A405-4D20-861B-353AD6C033AF}"/>
          </ac:picMkLst>
        </pc:picChg>
      </pc:sldChg>
      <pc:sldChg chg="addSp del">
        <pc:chgData name="Maria BRAY" userId="477c5704-f2ac-4460-8e0a-e2d17933bead" providerId="ADAL" clId="{19234224-B9A8-4166-8747-83EEBA989F57}" dt="2019-11-14T12:42:31.015" v="505" actId="2696"/>
        <pc:sldMkLst>
          <pc:docMk/>
          <pc:sldMk cId="26722437" sldId="288"/>
        </pc:sldMkLst>
        <pc:picChg chg="add">
          <ac:chgData name="Maria BRAY" userId="477c5704-f2ac-4460-8e0a-e2d17933bead" providerId="ADAL" clId="{19234224-B9A8-4166-8747-83EEBA989F57}" dt="2019-11-14T07:05:56.174" v="410"/>
          <ac:picMkLst>
            <pc:docMk/>
            <pc:sldMk cId="26722437" sldId="288"/>
            <ac:picMk id="7" creationId="{9FA26B95-8AB3-4E36-ABE3-4991F5F11CF5}"/>
          </ac:picMkLst>
        </pc:picChg>
      </pc:sldChg>
      <pc:sldChg chg="add">
        <pc:chgData name="Maria BRAY" userId="477c5704-f2ac-4460-8e0a-e2d17933bead" providerId="ADAL" clId="{19234224-B9A8-4166-8747-83EEBA989F57}" dt="2019-11-14T12:42:42.194" v="506"/>
        <pc:sldMkLst>
          <pc:docMk/>
          <pc:sldMk cId="473192412" sldId="288"/>
        </pc:sldMkLst>
      </pc:sldChg>
      <pc:sldChg chg="add">
        <pc:chgData name="Maria BRAY" userId="477c5704-f2ac-4460-8e0a-e2d17933bead" providerId="ADAL" clId="{19234224-B9A8-4166-8747-83EEBA989F57}" dt="2019-11-14T12:42:42.194" v="506"/>
        <pc:sldMkLst>
          <pc:docMk/>
          <pc:sldMk cId="2411232838" sldId="289"/>
        </pc:sldMkLst>
      </pc:sldChg>
      <pc:sldChg chg="addSp modSp del">
        <pc:chgData name="Maria BRAY" userId="477c5704-f2ac-4460-8e0a-e2d17933bead" providerId="ADAL" clId="{19234224-B9A8-4166-8747-83EEBA989F57}" dt="2019-11-14T12:42:30.981" v="501" actId="2696"/>
        <pc:sldMkLst>
          <pc:docMk/>
          <pc:sldMk cId="2741802542" sldId="289"/>
        </pc:sldMkLst>
        <pc:picChg chg="add mod">
          <ac:chgData name="Maria BRAY" userId="477c5704-f2ac-4460-8e0a-e2d17933bead" providerId="ADAL" clId="{19234224-B9A8-4166-8747-83EEBA989F57}" dt="2019-11-14T07:06:16.455" v="412" actId="1036"/>
          <ac:picMkLst>
            <pc:docMk/>
            <pc:sldMk cId="2741802542" sldId="289"/>
            <ac:picMk id="6" creationId="{ACE501C6-5513-4F7D-AD09-31CEC152EDB8}"/>
          </ac:picMkLst>
        </pc:picChg>
      </pc:sldChg>
      <pc:sldChg chg="addSp modSp">
        <pc:chgData name="Maria BRAY" userId="477c5704-f2ac-4460-8e0a-e2d17933bead" providerId="ADAL" clId="{19234224-B9A8-4166-8747-83EEBA989F57}" dt="2019-11-13T16:56:13.133" v="2" actId="1076"/>
        <pc:sldMkLst>
          <pc:docMk/>
          <pc:sldMk cId="0" sldId="290"/>
        </pc:sldMkLst>
        <pc:spChg chg="mod">
          <ac:chgData name="Maria BRAY" userId="477c5704-f2ac-4460-8e0a-e2d17933bead" providerId="ADAL" clId="{19234224-B9A8-4166-8747-83EEBA989F57}" dt="2019-11-13T16:55:29.551" v="0" actId="20577"/>
          <ac:spMkLst>
            <pc:docMk/>
            <pc:sldMk cId="0" sldId="290"/>
            <ac:spMk id="13316" creationId="{26427F82-703C-4427-8ED3-FF0BC45E767B}"/>
          </ac:spMkLst>
        </pc:spChg>
        <pc:picChg chg="add mod">
          <ac:chgData name="Maria BRAY" userId="477c5704-f2ac-4460-8e0a-e2d17933bead" providerId="ADAL" clId="{19234224-B9A8-4166-8747-83EEBA989F57}" dt="2019-11-13T16:56:13.133" v="2" actId="1076"/>
          <ac:picMkLst>
            <pc:docMk/>
            <pc:sldMk cId="0" sldId="290"/>
            <ac:picMk id="3" creationId="{EB19400E-07D6-475C-ACE7-866519D5A258}"/>
          </ac:picMkLst>
        </pc:picChg>
      </pc:sldChg>
      <pc:sldChg chg="addSp">
        <pc:chgData name="Maria BRAY" userId="477c5704-f2ac-4460-8e0a-e2d17933bead" providerId="ADAL" clId="{19234224-B9A8-4166-8747-83EEBA989F57}" dt="2019-11-15T05:51:24.325" v="1449"/>
        <pc:sldMkLst>
          <pc:docMk/>
          <pc:sldMk cId="0" sldId="291"/>
        </pc:sldMkLst>
        <pc:picChg chg="add">
          <ac:chgData name="Maria BRAY" userId="477c5704-f2ac-4460-8e0a-e2d17933bead" providerId="ADAL" clId="{19234224-B9A8-4166-8747-83EEBA989F57}" dt="2019-11-15T05:51:24.325" v="1449"/>
          <ac:picMkLst>
            <pc:docMk/>
            <pc:sldMk cId="0" sldId="291"/>
            <ac:picMk id="7" creationId="{F9AA7C2A-06AF-46CB-98D1-A7D4CEA215CA}"/>
          </ac:picMkLst>
        </pc:picChg>
      </pc:sldChg>
      <pc:sldChg chg="modNotesTx">
        <pc:chgData name="Maria BRAY" userId="477c5704-f2ac-4460-8e0a-e2d17933bead" providerId="ADAL" clId="{19234224-B9A8-4166-8747-83EEBA989F57}" dt="2019-11-14T12:38:14.739" v="450" actId="113"/>
        <pc:sldMkLst>
          <pc:docMk/>
          <pc:sldMk cId="582130347" sldId="293"/>
        </pc:sldMkLst>
      </pc:sldChg>
      <pc:sldChg chg="add">
        <pc:chgData name="Maria BRAY" userId="477c5704-f2ac-4460-8e0a-e2d17933bead" providerId="ADAL" clId="{19234224-B9A8-4166-8747-83EEBA989F57}" dt="2019-11-14T12:42:42.194" v="506"/>
        <pc:sldMkLst>
          <pc:docMk/>
          <pc:sldMk cId="3296515723" sldId="311"/>
        </pc:sldMkLst>
      </pc:sldChg>
      <pc:sldChg chg="del">
        <pc:chgData name="Maria BRAY" userId="477c5704-f2ac-4460-8e0a-e2d17933bead" providerId="ADAL" clId="{19234224-B9A8-4166-8747-83EEBA989F57}" dt="2019-11-14T12:42:31.006" v="504" actId="2696"/>
        <pc:sldMkLst>
          <pc:docMk/>
          <pc:sldMk cId="3317243731" sldId="311"/>
        </pc:sldMkLst>
      </pc:sldChg>
      <pc:sldChg chg="ord">
        <pc:chgData name="Maria BRAY" userId="477c5704-f2ac-4460-8e0a-e2d17933bead" providerId="ADAL" clId="{19234224-B9A8-4166-8747-83EEBA989F57}" dt="2019-11-14T15:04:05.481" v="1006"/>
        <pc:sldMkLst>
          <pc:docMk/>
          <pc:sldMk cId="4098925574" sldId="313"/>
        </pc:sldMkLst>
      </pc:sldChg>
      <pc:sldChg chg="ord">
        <pc:chgData name="Maria BRAY" userId="477c5704-f2ac-4460-8e0a-e2d17933bead" providerId="ADAL" clId="{19234224-B9A8-4166-8747-83EEBA989F57}" dt="2019-11-14T12:34:23.265" v="413"/>
        <pc:sldMkLst>
          <pc:docMk/>
          <pc:sldMk cId="4209266449" sldId="319"/>
        </pc:sldMkLst>
      </pc:sldChg>
      <pc:sldChg chg="ord">
        <pc:chgData name="Maria BRAY" userId="477c5704-f2ac-4460-8e0a-e2d17933bead" providerId="ADAL" clId="{19234224-B9A8-4166-8747-83EEBA989F57}" dt="2019-11-14T12:34:23.265" v="413"/>
        <pc:sldMkLst>
          <pc:docMk/>
          <pc:sldMk cId="2547419633" sldId="320"/>
        </pc:sldMkLst>
      </pc:sldChg>
      <pc:sldChg chg="ord">
        <pc:chgData name="Maria BRAY" userId="477c5704-f2ac-4460-8e0a-e2d17933bead" providerId="ADAL" clId="{19234224-B9A8-4166-8747-83EEBA989F57}" dt="2019-11-14T12:34:23.265" v="413"/>
        <pc:sldMkLst>
          <pc:docMk/>
          <pc:sldMk cId="3539162577" sldId="321"/>
        </pc:sldMkLst>
      </pc:sldChg>
      <pc:sldChg chg="add">
        <pc:chgData name="Maria BRAY" userId="477c5704-f2ac-4460-8e0a-e2d17933bead" providerId="ADAL" clId="{19234224-B9A8-4166-8747-83EEBA989F57}" dt="2019-11-14T12:42:42.194" v="506"/>
        <pc:sldMkLst>
          <pc:docMk/>
          <pc:sldMk cId="1390894490" sldId="324"/>
        </pc:sldMkLst>
      </pc:sldChg>
      <pc:sldChg chg="del">
        <pc:chgData name="Maria BRAY" userId="477c5704-f2ac-4460-8e0a-e2d17933bead" providerId="ADAL" clId="{19234224-B9A8-4166-8747-83EEBA989F57}" dt="2019-11-14T12:42:30.997" v="503" actId="2696"/>
        <pc:sldMkLst>
          <pc:docMk/>
          <pc:sldMk cId="3973098425" sldId="324"/>
        </pc:sldMkLst>
      </pc:sldChg>
      <pc:sldChg chg="add">
        <pc:chgData name="Maria BRAY" userId="477c5704-f2ac-4460-8e0a-e2d17933bead" providerId="ADAL" clId="{19234224-B9A8-4166-8747-83EEBA989F57}" dt="2019-11-14T12:42:42.194" v="506"/>
        <pc:sldMkLst>
          <pc:docMk/>
          <pc:sldMk cId="883583416" sldId="325"/>
        </pc:sldMkLst>
      </pc:sldChg>
      <pc:sldChg chg="del">
        <pc:chgData name="Maria BRAY" userId="477c5704-f2ac-4460-8e0a-e2d17933bead" providerId="ADAL" clId="{19234224-B9A8-4166-8747-83EEBA989F57}" dt="2019-11-14T12:42:30.986" v="502" actId="2696"/>
        <pc:sldMkLst>
          <pc:docMk/>
          <pc:sldMk cId="1848803271" sldId="325"/>
        </pc:sldMkLst>
      </pc:sldChg>
      <pc:sldChg chg="addSp delSp modAnim">
        <pc:chgData name="Maria BRAY" userId="477c5704-f2ac-4460-8e0a-e2d17933bead" providerId="ADAL" clId="{19234224-B9A8-4166-8747-83EEBA989F57}" dt="2019-11-14T07:03:51.152" v="291"/>
        <pc:sldMkLst>
          <pc:docMk/>
          <pc:sldMk cId="3331615314" sldId="330"/>
        </pc:sldMkLst>
        <pc:spChg chg="add del">
          <ac:chgData name="Maria BRAY" userId="477c5704-f2ac-4460-8e0a-e2d17933bead" providerId="ADAL" clId="{19234224-B9A8-4166-8747-83EEBA989F57}" dt="2019-11-14T07:03:16.368" v="289"/>
          <ac:spMkLst>
            <pc:docMk/>
            <pc:sldMk cId="3331615314" sldId="330"/>
            <ac:spMk id="6" creationId="{5D282883-C778-4DB8-AF08-DFDE36543FFD}"/>
          </ac:spMkLst>
        </pc:spChg>
        <pc:picChg chg="add">
          <ac:chgData name="Maria BRAY" userId="477c5704-f2ac-4460-8e0a-e2d17933bead" providerId="ADAL" clId="{19234224-B9A8-4166-8747-83EEBA989F57}" dt="2019-11-14T07:03:51.152" v="291"/>
          <ac:picMkLst>
            <pc:docMk/>
            <pc:sldMk cId="3331615314" sldId="330"/>
            <ac:picMk id="9" creationId="{96EBDBE0-5657-4E73-A24A-A27213DFF5A9}"/>
          </ac:picMkLst>
        </pc:picChg>
      </pc:sldChg>
      <pc:sldChg chg="modSp ord modTransition">
        <pc:chgData name="Maria BRAY" userId="477c5704-f2ac-4460-8e0a-e2d17933bead" providerId="ADAL" clId="{19234224-B9A8-4166-8747-83EEBA989F57}" dt="2019-11-15T05:16:02.343" v="1362" actId="1076"/>
        <pc:sldMkLst>
          <pc:docMk/>
          <pc:sldMk cId="2377225931" sldId="333"/>
        </pc:sldMkLst>
        <pc:spChg chg="mod">
          <ac:chgData name="Maria BRAY" userId="477c5704-f2ac-4460-8e0a-e2d17933bead" providerId="ADAL" clId="{19234224-B9A8-4166-8747-83EEBA989F57}" dt="2019-11-15T05:16:02.343" v="1362" actId="1076"/>
          <ac:spMkLst>
            <pc:docMk/>
            <pc:sldMk cId="2377225931" sldId="333"/>
            <ac:spMk id="2" creationId="{00000000-0000-0000-0000-000000000000}"/>
          </ac:spMkLst>
        </pc:spChg>
      </pc:sldChg>
      <pc:sldChg chg="addSp modSp">
        <pc:chgData name="Maria BRAY" userId="477c5704-f2ac-4460-8e0a-e2d17933bead" providerId="ADAL" clId="{19234224-B9A8-4166-8747-83EEBA989F57}" dt="2019-11-14T07:01:01.348" v="274" actId="14100"/>
        <pc:sldMkLst>
          <pc:docMk/>
          <pc:sldMk cId="1913099543" sldId="338"/>
        </pc:sldMkLst>
        <pc:spChg chg="mod">
          <ac:chgData name="Maria BRAY" userId="477c5704-f2ac-4460-8e0a-e2d17933bead" providerId="ADAL" clId="{19234224-B9A8-4166-8747-83EEBA989F57}" dt="2019-11-14T07:01:01.348" v="274" actId="14100"/>
          <ac:spMkLst>
            <pc:docMk/>
            <pc:sldMk cId="1913099543" sldId="338"/>
            <ac:spMk id="2" creationId="{1EA8C1F2-BA48-4559-9211-19F26DB38341}"/>
          </ac:spMkLst>
        </pc:spChg>
        <pc:picChg chg="add mod">
          <ac:chgData name="Maria BRAY" userId="477c5704-f2ac-4460-8e0a-e2d17933bead" providerId="ADAL" clId="{19234224-B9A8-4166-8747-83EEBA989F57}" dt="2019-11-14T07:00:52.848" v="273" actId="1076"/>
          <ac:picMkLst>
            <pc:docMk/>
            <pc:sldMk cId="1913099543" sldId="338"/>
            <ac:picMk id="5" creationId="{3B350CBB-40CD-413F-AB37-E272DE409024}"/>
          </ac:picMkLst>
        </pc:picChg>
      </pc:sldChg>
      <pc:sldChg chg="addSp delSp modSp del ord">
        <pc:chgData name="Maria BRAY" userId="477c5704-f2ac-4460-8e0a-e2d17933bead" providerId="ADAL" clId="{19234224-B9A8-4166-8747-83EEBA989F57}" dt="2019-11-15T05:49:42.283" v="1442" actId="2696"/>
        <pc:sldMkLst>
          <pc:docMk/>
          <pc:sldMk cId="3518017950" sldId="354"/>
        </pc:sldMkLst>
        <pc:spChg chg="mod">
          <ac:chgData name="Maria BRAY" userId="477c5704-f2ac-4460-8e0a-e2d17933bead" providerId="ADAL" clId="{19234224-B9A8-4166-8747-83EEBA989F57}" dt="2019-11-15T05:49:28.516" v="1437"/>
          <ac:spMkLst>
            <pc:docMk/>
            <pc:sldMk cId="3518017950" sldId="354"/>
            <ac:spMk id="10242" creationId="{2046283F-C364-4672-B094-FBDC60DCC5E7}"/>
          </ac:spMkLst>
        </pc:spChg>
        <pc:picChg chg="add del">
          <ac:chgData name="Maria BRAY" userId="477c5704-f2ac-4460-8e0a-e2d17933bead" providerId="ADAL" clId="{19234224-B9A8-4166-8747-83EEBA989F57}" dt="2019-11-15T05:48:57.201" v="1430" actId="478"/>
          <ac:picMkLst>
            <pc:docMk/>
            <pc:sldMk cId="3518017950" sldId="354"/>
            <ac:picMk id="6" creationId="{26A59702-AAB7-47CE-BFC7-565EE1955F8D}"/>
          </ac:picMkLst>
        </pc:picChg>
        <pc:picChg chg="add">
          <ac:chgData name="Maria BRAY" userId="477c5704-f2ac-4460-8e0a-e2d17933bead" providerId="ADAL" clId="{19234224-B9A8-4166-8747-83EEBA989F57}" dt="2019-11-15T05:49:01.017" v="1431"/>
          <ac:picMkLst>
            <pc:docMk/>
            <pc:sldMk cId="3518017950" sldId="354"/>
            <ac:picMk id="7" creationId="{CB63F1F8-55D9-43FE-9F3F-9A88C47CFA85}"/>
          </ac:picMkLst>
        </pc:picChg>
      </pc:sldChg>
      <pc:sldChg chg="addSp delSp modSp del modNotesTx">
        <pc:chgData name="Maria BRAY" userId="477c5704-f2ac-4460-8e0a-e2d17933bead" providerId="ADAL" clId="{19234224-B9A8-4166-8747-83EEBA989F57}" dt="2019-11-14T15:01:12.937" v="971" actId="2696"/>
        <pc:sldMkLst>
          <pc:docMk/>
          <pc:sldMk cId="1375859662" sldId="355"/>
        </pc:sldMkLst>
        <pc:spChg chg="mod">
          <ac:chgData name="Maria BRAY" userId="477c5704-f2ac-4460-8e0a-e2d17933bead" providerId="ADAL" clId="{19234224-B9A8-4166-8747-83EEBA989F57}" dt="2019-11-14T07:05:12.708" v="315" actId="5793"/>
          <ac:spMkLst>
            <pc:docMk/>
            <pc:sldMk cId="1375859662" sldId="355"/>
            <ac:spMk id="5" creationId="{C3A9223C-56CE-40CA-AA15-F88C03A091DE}"/>
          </ac:spMkLst>
        </pc:spChg>
        <pc:picChg chg="add del mod">
          <ac:chgData name="Maria BRAY" userId="477c5704-f2ac-4460-8e0a-e2d17933bead" providerId="ADAL" clId="{19234224-B9A8-4166-8747-83EEBA989F57}" dt="2019-11-14T07:04:52.750" v="313" actId="478"/>
          <ac:picMkLst>
            <pc:docMk/>
            <pc:sldMk cId="1375859662" sldId="355"/>
            <ac:picMk id="6" creationId="{78D104EF-F4CD-4BAF-B92D-AD2166D4C1C3}"/>
          </ac:picMkLst>
        </pc:picChg>
      </pc:sldChg>
      <pc:sldChg chg="addSp delSp modSp modAnim">
        <pc:chgData name="Maria BRAY" userId="477c5704-f2ac-4460-8e0a-e2d17933bead" providerId="ADAL" clId="{19234224-B9A8-4166-8747-83EEBA989F57}" dt="2019-11-14T07:02:05.370" v="287" actId="1076"/>
        <pc:sldMkLst>
          <pc:docMk/>
          <pc:sldMk cId="4148553004" sldId="356"/>
        </pc:sldMkLst>
        <pc:spChg chg="add mod">
          <ac:chgData name="Maria BRAY" userId="477c5704-f2ac-4460-8e0a-e2d17933bead" providerId="ADAL" clId="{19234224-B9A8-4166-8747-83EEBA989F57}" dt="2019-11-14T07:02:05.370" v="287" actId="1076"/>
          <ac:spMkLst>
            <pc:docMk/>
            <pc:sldMk cId="4148553004" sldId="356"/>
            <ac:spMk id="22" creationId="{96BEE885-5B17-44C6-897A-6CF740912798}"/>
          </ac:spMkLst>
        </pc:spChg>
        <pc:spChg chg="mod">
          <ac:chgData name="Maria BRAY" userId="477c5704-f2ac-4460-8e0a-e2d17933bead" providerId="ADAL" clId="{19234224-B9A8-4166-8747-83EEBA989F57}" dt="2019-11-14T07:01:51.491" v="281" actId="1076"/>
          <ac:spMkLst>
            <pc:docMk/>
            <pc:sldMk cId="4148553004" sldId="356"/>
            <ac:spMk id="25" creationId="{00000000-0000-0000-0000-000000000000}"/>
          </ac:spMkLst>
        </pc:spChg>
        <pc:spChg chg="mod">
          <ac:chgData name="Maria BRAY" userId="477c5704-f2ac-4460-8e0a-e2d17933bead" providerId="ADAL" clId="{19234224-B9A8-4166-8747-83EEBA989F57}" dt="2019-11-14T07:01:58.161" v="284" actId="1076"/>
          <ac:spMkLst>
            <pc:docMk/>
            <pc:sldMk cId="4148553004" sldId="356"/>
            <ac:spMk id="28" creationId="{00000000-0000-0000-0000-000000000000}"/>
          </ac:spMkLst>
        </pc:spChg>
        <pc:spChg chg="mod">
          <ac:chgData name="Maria BRAY" userId="477c5704-f2ac-4460-8e0a-e2d17933bead" providerId="ADAL" clId="{19234224-B9A8-4166-8747-83EEBA989F57}" dt="2019-11-14T07:01:55.515" v="283" actId="1076"/>
          <ac:spMkLst>
            <pc:docMk/>
            <pc:sldMk cId="4148553004" sldId="356"/>
            <ac:spMk id="29" creationId="{00000000-0000-0000-0000-000000000000}"/>
          </ac:spMkLst>
        </pc:spChg>
        <pc:spChg chg="mod">
          <ac:chgData name="Maria BRAY" userId="477c5704-f2ac-4460-8e0a-e2d17933bead" providerId="ADAL" clId="{19234224-B9A8-4166-8747-83EEBA989F57}" dt="2019-11-14T07:01:53.496" v="282" actId="1076"/>
          <ac:spMkLst>
            <pc:docMk/>
            <pc:sldMk cId="4148553004" sldId="356"/>
            <ac:spMk id="30" creationId="{00000000-0000-0000-0000-000000000000}"/>
          </ac:spMkLst>
        </pc:spChg>
        <pc:spChg chg="del">
          <ac:chgData name="Maria BRAY" userId="477c5704-f2ac-4460-8e0a-e2d17933bead" providerId="ADAL" clId="{19234224-B9A8-4166-8747-83EEBA989F57}" dt="2019-11-14T07:02:00.395" v="285"/>
          <ac:spMkLst>
            <pc:docMk/>
            <pc:sldMk cId="4148553004" sldId="356"/>
            <ac:spMk id="34" creationId="{00000000-0000-0000-0000-000000000000}"/>
          </ac:spMkLst>
        </pc:spChg>
        <pc:picChg chg="add mod">
          <ac:chgData name="Maria BRAY" userId="477c5704-f2ac-4460-8e0a-e2d17933bead" providerId="ADAL" clId="{19234224-B9A8-4166-8747-83EEBA989F57}" dt="2019-11-14T07:01:46.348" v="280" actId="14100"/>
          <ac:picMkLst>
            <pc:docMk/>
            <pc:sldMk cId="4148553004" sldId="356"/>
            <ac:picMk id="3" creationId="{CB062AA3-A482-48F8-9F2C-238711EC0E96}"/>
          </ac:picMkLst>
        </pc:picChg>
      </pc:sldChg>
      <pc:sldChg chg="del">
        <pc:chgData name="Maria BRAY" userId="477c5704-f2ac-4460-8e0a-e2d17933bead" providerId="ADAL" clId="{19234224-B9A8-4166-8747-83EEBA989F57}" dt="2019-11-14T12:40:07.630" v="451" actId="2696"/>
        <pc:sldMkLst>
          <pc:docMk/>
          <pc:sldMk cId="1918275915" sldId="530"/>
        </pc:sldMkLst>
      </pc:sldChg>
      <pc:sldChg chg="ord">
        <pc:chgData name="Maria BRAY" userId="477c5704-f2ac-4460-8e0a-e2d17933bead" providerId="ADAL" clId="{19234224-B9A8-4166-8747-83EEBA989F57}" dt="2019-11-14T15:04:05.481" v="1006"/>
        <pc:sldMkLst>
          <pc:docMk/>
          <pc:sldMk cId="1194786595" sldId="535"/>
        </pc:sldMkLst>
      </pc:sldChg>
      <pc:sldChg chg="ord">
        <pc:chgData name="Maria BRAY" userId="477c5704-f2ac-4460-8e0a-e2d17933bead" providerId="ADAL" clId="{19234224-B9A8-4166-8747-83EEBA989F57}" dt="2019-11-14T15:04:05.481" v="1006"/>
        <pc:sldMkLst>
          <pc:docMk/>
          <pc:sldMk cId="1115045055" sldId="536"/>
        </pc:sldMkLst>
      </pc:sldChg>
      <pc:sldChg chg="modSp modNotesTx">
        <pc:chgData name="Maria BRAY" userId="477c5704-f2ac-4460-8e0a-e2d17933bead" providerId="ADAL" clId="{19234224-B9A8-4166-8747-83EEBA989F57}" dt="2019-11-14T12:40:40.326" v="498" actId="13926"/>
        <pc:sldMkLst>
          <pc:docMk/>
          <pc:sldMk cId="330286268" sldId="537"/>
        </pc:sldMkLst>
        <pc:spChg chg="mod">
          <ac:chgData name="Maria BRAY" userId="477c5704-f2ac-4460-8e0a-e2d17933bead" providerId="ADAL" clId="{19234224-B9A8-4166-8747-83EEBA989F57}" dt="2019-11-14T12:40:40.326" v="498" actId="13926"/>
          <ac:spMkLst>
            <pc:docMk/>
            <pc:sldMk cId="330286268" sldId="537"/>
            <ac:spMk id="2" creationId="{E3DA7E4A-3B29-4F03-A438-D8052984811E}"/>
          </ac:spMkLst>
        </pc:spChg>
      </pc:sldChg>
      <pc:sldChg chg="del">
        <pc:chgData name="Maria BRAY" userId="477c5704-f2ac-4460-8e0a-e2d17933bead" providerId="ADAL" clId="{19234224-B9A8-4166-8747-83EEBA989F57}" dt="2019-11-14T12:42:30.970" v="500" actId="2696"/>
        <pc:sldMkLst>
          <pc:docMk/>
          <pc:sldMk cId="1080031892" sldId="539"/>
        </pc:sldMkLst>
      </pc:sldChg>
      <pc:sldChg chg="modSp add modAnim">
        <pc:chgData name="Maria BRAY" userId="477c5704-f2ac-4460-8e0a-e2d17933bead" providerId="ADAL" clId="{19234224-B9A8-4166-8747-83EEBA989F57}" dt="2019-11-14T14:43:24.646" v="696" actId="20577"/>
        <pc:sldMkLst>
          <pc:docMk/>
          <pc:sldMk cId="3086330599" sldId="539"/>
        </pc:sldMkLst>
        <pc:spChg chg="mod">
          <ac:chgData name="Maria BRAY" userId="477c5704-f2ac-4460-8e0a-e2d17933bead" providerId="ADAL" clId="{19234224-B9A8-4166-8747-83EEBA989F57}" dt="2019-11-14T14:43:24.646" v="696" actId="20577"/>
          <ac:spMkLst>
            <pc:docMk/>
            <pc:sldMk cId="3086330599" sldId="539"/>
            <ac:spMk id="3" creationId="{3ED1147E-2030-43D0-B953-88DC55C485FA}"/>
          </ac:spMkLst>
        </pc:spChg>
      </pc:sldChg>
      <pc:sldChg chg="add">
        <pc:chgData name="Maria BRAY" userId="477c5704-f2ac-4460-8e0a-e2d17933bead" providerId="ADAL" clId="{19234224-B9A8-4166-8747-83EEBA989F57}" dt="2019-11-14T12:42:42.194" v="506"/>
        <pc:sldMkLst>
          <pc:docMk/>
          <pc:sldMk cId="3292745027" sldId="541"/>
        </pc:sldMkLst>
      </pc:sldChg>
      <pc:sldChg chg="del">
        <pc:chgData name="Maria BRAY" userId="477c5704-f2ac-4460-8e0a-e2d17933bead" providerId="ADAL" clId="{19234224-B9A8-4166-8747-83EEBA989F57}" dt="2019-11-14T12:42:30.958" v="499" actId="2696"/>
        <pc:sldMkLst>
          <pc:docMk/>
          <pc:sldMk cId="3977825792" sldId="541"/>
        </pc:sldMkLst>
      </pc:sldChg>
      <pc:sldChg chg="del">
        <pc:chgData name="Maria BRAY" userId="477c5704-f2ac-4460-8e0a-e2d17933bead" providerId="ADAL" clId="{19234224-B9A8-4166-8747-83EEBA989F57}" dt="2019-11-15T05:09:14.704" v="1007" actId="2696"/>
        <pc:sldMkLst>
          <pc:docMk/>
          <pc:sldMk cId="2063576292" sldId="543"/>
        </pc:sldMkLst>
      </pc:sldChg>
      <pc:sldChg chg="modNotesTx">
        <pc:chgData name="Maria BRAY" userId="477c5704-f2ac-4460-8e0a-e2d17933bead" providerId="ADAL" clId="{19234224-B9A8-4166-8747-83EEBA989F57}" dt="2019-11-15T05:10:00.103" v="1164" actId="5793"/>
        <pc:sldMkLst>
          <pc:docMk/>
          <pc:sldMk cId="2424338965" sldId="716"/>
        </pc:sldMkLst>
      </pc:sldChg>
      <pc:sldChg chg="modSp">
        <pc:chgData name="Maria BRAY" userId="477c5704-f2ac-4460-8e0a-e2d17933bead" providerId="ADAL" clId="{19234224-B9A8-4166-8747-83EEBA989F57}" dt="2019-11-14T07:04:07.134" v="305" actId="20577"/>
        <pc:sldMkLst>
          <pc:docMk/>
          <pc:sldMk cId="2027828039" sldId="719"/>
        </pc:sldMkLst>
        <pc:spChg chg="mod">
          <ac:chgData name="Maria BRAY" userId="477c5704-f2ac-4460-8e0a-e2d17933bead" providerId="ADAL" clId="{19234224-B9A8-4166-8747-83EEBA989F57}" dt="2019-11-14T07:04:07.134" v="305" actId="20577"/>
          <ac:spMkLst>
            <pc:docMk/>
            <pc:sldMk cId="2027828039" sldId="719"/>
            <ac:spMk id="2" creationId="{9264BBE3-61E3-4360-93C6-6013A24FB1F3}"/>
          </ac:spMkLst>
        </pc:spChg>
      </pc:sldChg>
      <pc:sldChg chg="addSp delSp modSp">
        <pc:chgData name="Maria BRAY" userId="477c5704-f2ac-4460-8e0a-e2d17933bead" providerId="ADAL" clId="{19234224-B9A8-4166-8747-83EEBA989F57}" dt="2019-11-14T07:01:28.229" v="277" actId="478"/>
        <pc:sldMkLst>
          <pc:docMk/>
          <pc:sldMk cId="2007623245" sldId="721"/>
        </pc:sldMkLst>
        <pc:spChg chg="del">
          <ac:chgData name="Maria BRAY" userId="477c5704-f2ac-4460-8e0a-e2d17933bead" providerId="ADAL" clId="{19234224-B9A8-4166-8747-83EEBA989F57}" dt="2019-11-14T07:01:28.229" v="277" actId="478"/>
          <ac:spMkLst>
            <pc:docMk/>
            <pc:sldMk cId="2007623245" sldId="721"/>
            <ac:spMk id="34" creationId="{00000000-0000-0000-0000-000000000000}"/>
          </ac:spMkLst>
        </pc:spChg>
        <pc:picChg chg="add mod">
          <ac:chgData name="Maria BRAY" userId="477c5704-f2ac-4460-8e0a-e2d17933bead" providerId="ADAL" clId="{19234224-B9A8-4166-8747-83EEBA989F57}" dt="2019-11-14T07:01:24.494" v="276" actId="1076"/>
          <ac:picMkLst>
            <pc:docMk/>
            <pc:sldMk cId="2007623245" sldId="721"/>
            <ac:picMk id="3" creationId="{1D708D9D-EFAE-444D-AA8A-E985E297B3A2}"/>
          </ac:picMkLst>
        </pc:picChg>
      </pc:sldChg>
      <pc:sldChg chg="addSp modSp add modNotesTx">
        <pc:chgData name="Maria BRAY" userId="477c5704-f2ac-4460-8e0a-e2d17933bead" providerId="ADAL" clId="{19234224-B9A8-4166-8747-83EEBA989F57}" dt="2019-11-13T16:59:28.348" v="267" actId="20577"/>
        <pc:sldMkLst>
          <pc:docMk/>
          <pc:sldMk cId="1169867896" sldId="727"/>
        </pc:sldMkLst>
        <pc:spChg chg="mod">
          <ac:chgData name="Maria BRAY" userId="477c5704-f2ac-4460-8e0a-e2d17933bead" providerId="ADAL" clId="{19234224-B9A8-4166-8747-83EEBA989F57}" dt="2019-11-13T16:57:43.723" v="32" actId="6549"/>
          <ac:spMkLst>
            <pc:docMk/>
            <pc:sldMk cId="1169867896" sldId="727"/>
            <ac:spMk id="2" creationId="{54A9A73F-0878-4F54-BB8C-20DD9445A9C8}"/>
          </ac:spMkLst>
        </pc:spChg>
        <pc:picChg chg="add mod">
          <ac:chgData name="Maria BRAY" userId="477c5704-f2ac-4460-8e0a-e2d17933bead" providerId="ADAL" clId="{19234224-B9A8-4166-8747-83EEBA989F57}" dt="2019-11-13T16:57:41.811" v="31" actId="14100"/>
          <ac:picMkLst>
            <pc:docMk/>
            <pc:sldMk cId="1169867896" sldId="727"/>
            <ac:picMk id="4" creationId="{4D567E7F-5CF9-4B44-9573-3B5472C51A70}"/>
          </ac:picMkLst>
        </pc:picChg>
      </pc:sldChg>
      <pc:sldChg chg="addSp modSp add">
        <pc:chgData name="Maria BRAY" userId="477c5704-f2ac-4460-8e0a-e2d17933bead" providerId="ADAL" clId="{19234224-B9A8-4166-8747-83EEBA989F57}" dt="2019-11-13T16:58:33.586" v="35" actId="14100"/>
        <pc:sldMkLst>
          <pc:docMk/>
          <pc:sldMk cId="2189404245" sldId="728"/>
        </pc:sldMkLst>
        <pc:spChg chg="mod">
          <ac:chgData name="Maria BRAY" userId="477c5704-f2ac-4460-8e0a-e2d17933bead" providerId="ADAL" clId="{19234224-B9A8-4166-8747-83EEBA989F57}" dt="2019-11-13T16:56:47.991" v="28" actId="20577"/>
          <ac:spMkLst>
            <pc:docMk/>
            <pc:sldMk cId="2189404245" sldId="728"/>
            <ac:spMk id="2" creationId="{1EE66FD3-E1F9-4241-9DEB-FC21C78F13B4}"/>
          </ac:spMkLst>
        </pc:spChg>
        <pc:picChg chg="add mod">
          <ac:chgData name="Maria BRAY" userId="477c5704-f2ac-4460-8e0a-e2d17933bead" providerId="ADAL" clId="{19234224-B9A8-4166-8747-83EEBA989F57}" dt="2019-11-13T16:58:33.586" v="35" actId="14100"/>
          <ac:picMkLst>
            <pc:docMk/>
            <pc:sldMk cId="2189404245" sldId="728"/>
            <ac:picMk id="4" creationId="{3E8CA680-F566-4F40-A385-092549F46398}"/>
          </ac:picMkLst>
        </pc:picChg>
      </pc:sldChg>
      <pc:sldChg chg="addSp modSp add">
        <pc:chgData name="Maria BRAY" userId="477c5704-f2ac-4460-8e0a-e2d17933bead" providerId="ADAL" clId="{19234224-B9A8-4166-8747-83EEBA989F57}" dt="2019-11-14T14:42:03.706" v="581" actId="20577"/>
        <pc:sldMkLst>
          <pc:docMk/>
          <pc:sldMk cId="2457764780" sldId="729"/>
        </pc:sldMkLst>
        <pc:spChg chg="mod">
          <ac:chgData name="Maria BRAY" userId="477c5704-f2ac-4460-8e0a-e2d17933bead" providerId="ADAL" clId="{19234224-B9A8-4166-8747-83EEBA989F57}" dt="2019-11-14T14:42:03.706" v="581" actId="20577"/>
          <ac:spMkLst>
            <pc:docMk/>
            <pc:sldMk cId="2457764780" sldId="729"/>
            <ac:spMk id="2" creationId="{205F6B6D-675B-4FCB-B666-729E4EA42A47}"/>
          </ac:spMkLst>
        </pc:spChg>
        <pc:picChg chg="add mod">
          <ac:chgData name="Maria BRAY" userId="477c5704-f2ac-4460-8e0a-e2d17933bead" providerId="ADAL" clId="{19234224-B9A8-4166-8747-83EEBA989F57}" dt="2019-11-14T14:41:48.903" v="528" actId="14100"/>
          <ac:picMkLst>
            <pc:docMk/>
            <pc:sldMk cId="2457764780" sldId="729"/>
            <ac:picMk id="4" creationId="{A6E259F7-E692-4B52-B4D1-73A652AB1CE2}"/>
          </ac:picMkLst>
        </pc:picChg>
      </pc:sldChg>
      <pc:sldChg chg="modSp add">
        <pc:chgData name="Maria BRAY" userId="477c5704-f2ac-4460-8e0a-e2d17933bead" providerId="ADAL" clId="{19234224-B9A8-4166-8747-83EEBA989F57}" dt="2019-11-14T14:44:49.338" v="884" actId="20577"/>
        <pc:sldMkLst>
          <pc:docMk/>
          <pc:sldMk cId="2188610047" sldId="730"/>
        </pc:sldMkLst>
        <pc:spChg chg="mod">
          <ac:chgData name="Maria BRAY" userId="477c5704-f2ac-4460-8e0a-e2d17933bead" providerId="ADAL" clId="{19234224-B9A8-4166-8747-83EEBA989F57}" dt="2019-11-14T14:42:48.782" v="616" actId="20577"/>
          <ac:spMkLst>
            <pc:docMk/>
            <pc:sldMk cId="2188610047" sldId="730"/>
            <ac:spMk id="2" creationId="{A2EB3D5D-51D0-4F8A-AA79-355935CFA69D}"/>
          </ac:spMkLst>
        </pc:spChg>
        <pc:spChg chg="mod">
          <ac:chgData name="Maria BRAY" userId="477c5704-f2ac-4460-8e0a-e2d17933bead" providerId="ADAL" clId="{19234224-B9A8-4166-8747-83EEBA989F57}" dt="2019-11-14T14:44:49.338" v="884" actId="20577"/>
          <ac:spMkLst>
            <pc:docMk/>
            <pc:sldMk cId="2188610047" sldId="730"/>
            <ac:spMk id="3" creationId="{D0C4F66C-BA7B-49C0-9009-E22C6188DFA7}"/>
          </ac:spMkLst>
        </pc:spChg>
      </pc:sldChg>
      <pc:sldChg chg="addSp modSp add ord">
        <pc:chgData name="Maria BRAY" userId="477c5704-f2ac-4460-8e0a-e2d17933bead" providerId="ADAL" clId="{19234224-B9A8-4166-8747-83EEBA989F57}" dt="2019-11-14T14:46:06.253" v="912" actId="1076"/>
        <pc:sldMkLst>
          <pc:docMk/>
          <pc:sldMk cId="2180582749" sldId="731"/>
        </pc:sldMkLst>
        <pc:spChg chg="mod">
          <ac:chgData name="Maria BRAY" userId="477c5704-f2ac-4460-8e0a-e2d17933bead" providerId="ADAL" clId="{19234224-B9A8-4166-8747-83EEBA989F57}" dt="2019-11-14T14:45:03.880" v="910" actId="20577"/>
          <ac:spMkLst>
            <pc:docMk/>
            <pc:sldMk cId="2180582749" sldId="731"/>
            <ac:spMk id="2" creationId="{41F6D76E-7E44-4E95-84D1-68D663534E8C}"/>
          </ac:spMkLst>
        </pc:spChg>
        <pc:picChg chg="add mod">
          <ac:chgData name="Maria BRAY" userId="477c5704-f2ac-4460-8e0a-e2d17933bead" providerId="ADAL" clId="{19234224-B9A8-4166-8747-83EEBA989F57}" dt="2019-11-14T14:46:06.253" v="912" actId="1076"/>
          <ac:picMkLst>
            <pc:docMk/>
            <pc:sldMk cId="2180582749" sldId="731"/>
            <ac:picMk id="4" creationId="{938C1AD0-06BF-42CA-9365-BD018BB9884C}"/>
          </ac:picMkLst>
        </pc:picChg>
      </pc:sldChg>
      <pc:sldChg chg="addSp delSp modSp add ord">
        <pc:chgData name="Maria BRAY" userId="477c5704-f2ac-4460-8e0a-e2d17933bead" providerId="ADAL" clId="{19234224-B9A8-4166-8747-83EEBA989F57}" dt="2019-11-14T15:00:50.230" v="970" actId="1035"/>
        <pc:sldMkLst>
          <pc:docMk/>
          <pc:sldMk cId="3779373453" sldId="732"/>
        </pc:sldMkLst>
        <pc:spChg chg="mod">
          <ac:chgData name="Maria BRAY" userId="477c5704-f2ac-4460-8e0a-e2d17933bead" providerId="ADAL" clId="{19234224-B9A8-4166-8747-83EEBA989F57}" dt="2019-11-14T14:56:04.669" v="946" actId="20577"/>
          <ac:spMkLst>
            <pc:docMk/>
            <pc:sldMk cId="3779373453" sldId="732"/>
            <ac:spMk id="2" creationId="{4A5FCB45-C64F-4646-9206-8B1A69AA3360}"/>
          </ac:spMkLst>
        </pc:spChg>
        <pc:spChg chg="mod">
          <ac:chgData name="Maria BRAY" userId="477c5704-f2ac-4460-8e0a-e2d17933bead" providerId="ADAL" clId="{19234224-B9A8-4166-8747-83EEBA989F57}" dt="2019-11-14T15:00:50.230" v="970" actId="1035"/>
          <ac:spMkLst>
            <pc:docMk/>
            <pc:sldMk cId="3779373453" sldId="732"/>
            <ac:spMk id="3" creationId="{5B6681BB-D538-4B46-99E2-272332C7D4F9}"/>
          </ac:spMkLst>
        </pc:spChg>
        <pc:picChg chg="add mod">
          <ac:chgData name="Maria BRAY" userId="477c5704-f2ac-4460-8e0a-e2d17933bead" providerId="ADAL" clId="{19234224-B9A8-4166-8747-83EEBA989F57}" dt="2019-11-14T15:00:08.844" v="963" actId="1076"/>
          <ac:picMkLst>
            <pc:docMk/>
            <pc:sldMk cId="3779373453" sldId="732"/>
            <ac:picMk id="4" creationId="{F5D9B79A-D9D3-4BD1-9812-759506604674}"/>
          </ac:picMkLst>
        </pc:picChg>
        <pc:picChg chg="add del mod ord">
          <ac:chgData name="Maria BRAY" userId="477c5704-f2ac-4460-8e0a-e2d17933bead" providerId="ADAL" clId="{19234224-B9A8-4166-8747-83EEBA989F57}" dt="2019-11-14T15:00:14.727" v="965" actId="478"/>
          <ac:picMkLst>
            <pc:docMk/>
            <pc:sldMk cId="3779373453" sldId="732"/>
            <ac:picMk id="5" creationId="{EC708FD8-991D-4BCC-8C63-3BF085CF5A83}"/>
          </ac:picMkLst>
        </pc:picChg>
        <pc:picChg chg="add mod">
          <ac:chgData name="Maria BRAY" userId="477c5704-f2ac-4460-8e0a-e2d17933bead" providerId="ADAL" clId="{19234224-B9A8-4166-8747-83EEBA989F57}" dt="2019-11-14T15:00:39.536" v="968" actId="14100"/>
          <ac:picMkLst>
            <pc:docMk/>
            <pc:sldMk cId="3779373453" sldId="732"/>
            <ac:picMk id="6" creationId="{2DB933FF-EFDF-4C36-BB3C-E3469443F491}"/>
          </ac:picMkLst>
        </pc:picChg>
      </pc:sldChg>
      <pc:sldChg chg="addSp delSp modSp add modNotesTx">
        <pc:chgData name="Maria BRAY" userId="477c5704-f2ac-4460-8e0a-e2d17933bead" providerId="ADAL" clId="{19234224-B9A8-4166-8747-83EEBA989F57}" dt="2019-11-15T05:14:17.389" v="1255" actId="14100"/>
        <pc:sldMkLst>
          <pc:docMk/>
          <pc:sldMk cId="3517461572" sldId="733"/>
        </pc:sldMkLst>
        <pc:spChg chg="mod">
          <ac:chgData name="Maria BRAY" userId="477c5704-f2ac-4460-8e0a-e2d17933bead" providerId="ADAL" clId="{19234224-B9A8-4166-8747-83EEBA989F57}" dt="2019-11-15T05:12:40.120" v="1181" actId="20577"/>
          <ac:spMkLst>
            <pc:docMk/>
            <pc:sldMk cId="3517461572" sldId="733"/>
            <ac:spMk id="2" creationId="{0C88C5AD-7D34-4F41-AD33-1F6E228BCD54}"/>
          </ac:spMkLst>
        </pc:spChg>
        <pc:picChg chg="add del mod">
          <ac:chgData name="Maria BRAY" userId="477c5704-f2ac-4460-8e0a-e2d17933bead" providerId="ADAL" clId="{19234224-B9A8-4166-8747-83EEBA989F57}" dt="2019-11-15T05:14:06.986" v="1251" actId="478"/>
          <ac:picMkLst>
            <pc:docMk/>
            <pc:sldMk cId="3517461572" sldId="733"/>
            <ac:picMk id="4" creationId="{A207B3C3-3E55-4899-91D7-72785FC2515A}"/>
          </ac:picMkLst>
        </pc:picChg>
        <pc:picChg chg="add mod">
          <ac:chgData name="Maria BRAY" userId="477c5704-f2ac-4460-8e0a-e2d17933bead" providerId="ADAL" clId="{19234224-B9A8-4166-8747-83EEBA989F57}" dt="2019-11-15T05:14:17.389" v="1255" actId="14100"/>
          <ac:picMkLst>
            <pc:docMk/>
            <pc:sldMk cId="3517461572" sldId="733"/>
            <ac:picMk id="5" creationId="{094E8CBB-A7D8-4E2B-A9D6-0D21919D771E}"/>
          </ac:picMkLst>
        </pc:picChg>
      </pc:sldChg>
      <pc:sldChg chg="modSp add">
        <pc:chgData name="Maria BRAY" userId="477c5704-f2ac-4460-8e0a-e2d17933bead" providerId="ADAL" clId="{19234224-B9A8-4166-8747-83EEBA989F57}" dt="2019-11-15T05:14:58.548" v="1302" actId="20577"/>
        <pc:sldMkLst>
          <pc:docMk/>
          <pc:sldMk cId="105584770" sldId="734"/>
        </pc:sldMkLst>
        <pc:spChg chg="mod">
          <ac:chgData name="Maria BRAY" userId="477c5704-f2ac-4460-8e0a-e2d17933bead" providerId="ADAL" clId="{19234224-B9A8-4166-8747-83EEBA989F57}" dt="2019-11-15T05:14:58.548" v="1302" actId="20577"/>
          <ac:spMkLst>
            <pc:docMk/>
            <pc:sldMk cId="105584770" sldId="734"/>
            <ac:spMk id="2" creationId="{CF9D3420-FB28-4FE3-B6D3-15B907133367}"/>
          </ac:spMkLst>
        </pc:spChg>
      </pc:sldChg>
      <pc:sldChg chg="delSp modSp add">
        <pc:chgData name="Maria BRAY" userId="477c5704-f2ac-4460-8e0a-e2d17933bead" providerId="ADAL" clId="{19234224-B9A8-4166-8747-83EEBA989F57}" dt="2019-11-15T05:44:57.319" v="1393" actId="255"/>
        <pc:sldMkLst>
          <pc:docMk/>
          <pc:sldMk cId="2265835201" sldId="735"/>
        </pc:sldMkLst>
        <pc:spChg chg="mod">
          <ac:chgData name="Maria BRAY" userId="477c5704-f2ac-4460-8e0a-e2d17933bead" providerId="ADAL" clId="{19234224-B9A8-4166-8747-83EEBA989F57}" dt="2019-11-15T05:44:57.319" v="1393" actId="255"/>
          <ac:spMkLst>
            <pc:docMk/>
            <pc:sldMk cId="2265835201" sldId="735"/>
            <ac:spMk id="2" creationId="{044D7267-BBBE-448E-A007-EF6D19DD65D8}"/>
          </ac:spMkLst>
        </pc:spChg>
        <pc:spChg chg="del">
          <ac:chgData name="Maria BRAY" userId="477c5704-f2ac-4460-8e0a-e2d17933bead" providerId="ADAL" clId="{19234224-B9A8-4166-8747-83EEBA989F57}" dt="2019-11-15T05:44:44.500" v="1389" actId="478"/>
          <ac:spMkLst>
            <pc:docMk/>
            <pc:sldMk cId="2265835201" sldId="735"/>
            <ac:spMk id="3" creationId="{8902EA2F-8310-4928-A2F3-6BC486D33194}"/>
          </ac:spMkLst>
        </pc:spChg>
      </pc:sldChg>
      <pc:sldChg chg="add del">
        <pc:chgData name="Maria BRAY" userId="477c5704-f2ac-4460-8e0a-e2d17933bead" providerId="ADAL" clId="{19234224-B9A8-4166-8747-83EEBA989F57}" dt="2019-11-15T05:45:20.331" v="1400" actId="2696"/>
        <pc:sldMkLst>
          <pc:docMk/>
          <pc:sldMk cId="514677867" sldId="736"/>
        </pc:sldMkLst>
      </pc:sldChg>
      <pc:sldChg chg="modSp add">
        <pc:chgData name="Maria BRAY" userId="477c5704-f2ac-4460-8e0a-e2d17933bead" providerId="ADAL" clId="{19234224-B9A8-4166-8747-83EEBA989F57}" dt="2019-11-15T05:45:18.210" v="1399" actId="20577"/>
        <pc:sldMkLst>
          <pc:docMk/>
          <pc:sldMk cId="3805867178" sldId="737"/>
        </pc:sldMkLst>
        <pc:spChg chg="mod">
          <ac:chgData name="Maria BRAY" userId="477c5704-f2ac-4460-8e0a-e2d17933bead" providerId="ADAL" clId="{19234224-B9A8-4166-8747-83EEBA989F57}" dt="2019-11-15T05:45:18.210" v="1399" actId="20577"/>
          <ac:spMkLst>
            <pc:docMk/>
            <pc:sldMk cId="3805867178" sldId="737"/>
            <ac:spMk id="2" creationId="{044D7267-BBBE-448E-A007-EF6D19DD65D8}"/>
          </ac:spMkLst>
        </pc:spChg>
      </pc:sldChg>
      <pc:sldChg chg="add del">
        <pc:chgData name="Maria BRAY" userId="477c5704-f2ac-4460-8e0a-e2d17933bead" providerId="ADAL" clId="{19234224-B9A8-4166-8747-83EEBA989F57}" dt="2019-11-15T05:45:57.592" v="1403" actId="2696"/>
        <pc:sldMkLst>
          <pc:docMk/>
          <pc:sldMk cId="2137375661" sldId="738"/>
        </pc:sldMkLst>
      </pc:sldChg>
      <pc:sldChg chg="modSp add">
        <pc:chgData name="Maria BRAY" userId="477c5704-f2ac-4460-8e0a-e2d17933bead" providerId="ADAL" clId="{19234224-B9A8-4166-8747-83EEBA989F57}" dt="2019-11-15T05:46:00.267" v="1405" actId="20577"/>
        <pc:sldMkLst>
          <pc:docMk/>
          <pc:sldMk cId="79670108" sldId="739"/>
        </pc:sldMkLst>
        <pc:spChg chg="mod">
          <ac:chgData name="Maria BRAY" userId="477c5704-f2ac-4460-8e0a-e2d17933bead" providerId="ADAL" clId="{19234224-B9A8-4166-8747-83EEBA989F57}" dt="2019-11-15T05:46:00.267" v="1405" actId="20577"/>
          <ac:spMkLst>
            <pc:docMk/>
            <pc:sldMk cId="79670108" sldId="739"/>
            <ac:spMk id="2" creationId="{044D7267-BBBE-448E-A007-EF6D19DD65D8}"/>
          </ac:spMkLst>
        </pc:spChg>
      </pc:sldChg>
      <pc:sldChg chg="add del">
        <pc:chgData name="Maria BRAY" userId="477c5704-f2ac-4460-8e0a-e2d17933bead" providerId="ADAL" clId="{19234224-B9A8-4166-8747-83EEBA989F57}" dt="2019-11-15T05:46:12.020" v="1408" actId="2696"/>
        <pc:sldMkLst>
          <pc:docMk/>
          <pc:sldMk cId="777419498" sldId="740"/>
        </pc:sldMkLst>
      </pc:sldChg>
      <pc:sldChg chg="modSp add">
        <pc:chgData name="Maria BRAY" userId="477c5704-f2ac-4460-8e0a-e2d17933bead" providerId="ADAL" clId="{19234224-B9A8-4166-8747-83EEBA989F57}" dt="2019-11-15T05:46:18.249" v="1414" actId="20577"/>
        <pc:sldMkLst>
          <pc:docMk/>
          <pc:sldMk cId="4190957193" sldId="741"/>
        </pc:sldMkLst>
        <pc:spChg chg="mod">
          <ac:chgData name="Maria BRAY" userId="477c5704-f2ac-4460-8e0a-e2d17933bead" providerId="ADAL" clId="{19234224-B9A8-4166-8747-83EEBA989F57}" dt="2019-11-15T05:46:18.249" v="1414" actId="20577"/>
          <ac:spMkLst>
            <pc:docMk/>
            <pc:sldMk cId="4190957193" sldId="741"/>
            <ac:spMk id="2" creationId="{044D7267-BBBE-448E-A007-EF6D19DD65D8}"/>
          </ac:spMkLst>
        </pc:spChg>
      </pc:sldChg>
      <pc:sldChg chg="modSp add">
        <pc:chgData name="Maria BRAY" userId="477c5704-f2ac-4460-8e0a-e2d17933bead" providerId="ADAL" clId="{19234224-B9A8-4166-8747-83EEBA989F57}" dt="2019-11-15T05:46:48.159" v="1417" actId="20577"/>
        <pc:sldMkLst>
          <pc:docMk/>
          <pc:sldMk cId="1083345888" sldId="742"/>
        </pc:sldMkLst>
        <pc:spChg chg="mod">
          <ac:chgData name="Maria BRAY" userId="477c5704-f2ac-4460-8e0a-e2d17933bead" providerId="ADAL" clId="{19234224-B9A8-4166-8747-83EEBA989F57}" dt="2019-11-15T05:46:48.159" v="1417" actId="20577"/>
          <ac:spMkLst>
            <pc:docMk/>
            <pc:sldMk cId="1083345888" sldId="742"/>
            <ac:spMk id="2" creationId="{044D7267-BBBE-448E-A007-EF6D19DD65D8}"/>
          </ac:spMkLst>
        </pc:spChg>
      </pc:sldChg>
      <pc:sldChg chg="modSp add">
        <pc:chgData name="Maria BRAY" userId="477c5704-f2ac-4460-8e0a-e2d17933bead" providerId="ADAL" clId="{19234224-B9A8-4166-8747-83EEBA989F57}" dt="2019-11-15T05:48:26.056" v="1428" actId="20577"/>
        <pc:sldMkLst>
          <pc:docMk/>
          <pc:sldMk cId="3362559078" sldId="743"/>
        </pc:sldMkLst>
        <pc:spChg chg="mod">
          <ac:chgData name="Maria BRAY" userId="477c5704-f2ac-4460-8e0a-e2d17933bead" providerId="ADAL" clId="{19234224-B9A8-4166-8747-83EEBA989F57}" dt="2019-11-15T05:48:26.056" v="1428" actId="20577"/>
          <ac:spMkLst>
            <pc:docMk/>
            <pc:sldMk cId="3362559078" sldId="743"/>
            <ac:spMk id="2" creationId="{044D7267-BBBE-448E-A007-EF6D19DD65D8}"/>
          </ac:spMkLst>
        </pc:spChg>
      </pc:sldChg>
      <pc:sldChg chg="add del">
        <pc:chgData name="Maria BRAY" userId="477c5704-f2ac-4460-8e0a-e2d17933bead" providerId="ADAL" clId="{19234224-B9A8-4166-8747-83EEBA989F57}" dt="2019-11-15T05:47:21.869" v="1420" actId="2696"/>
        <pc:sldMkLst>
          <pc:docMk/>
          <pc:sldMk cId="3444722783" sldId="743"/>
        </pc:sldMkLst>
      </pc:sldChg>
      <pc:sldChg chg="modSp add">
        <pc:chgData name="Maria BRAY" userId="477c5704-f2ac-4460-8e0a-e2d17933bead" providerId="ADAL" clId="{19234224-B9A8-4166-8747-83EEBA989F57}" dt="2019-11-15T05:48:12.403" v="1427" actId="20577"/>
        <pc:sldMkLst>
          <pc:docMk/>
          <pc:sldMk cId="738075611" sldId="744"/>
        </pc:sldMkLst>
        <pc:spChg chg="mod">
          <ac:chgData name="Maria BRAY" userId="477c5704-f2ac-4460-8e0a-e2d17933bead" providerId="ADAL" clId="{19234224-B9A8-4166-8747-83EEBA989F57}" dt="2019-11-15T05:48:12.403" v="1427" actId="20577"/>
          <ac:spMkLst>
            <pc:docMk/>
            <pc:sldMk cId="738075611" sldId="744"/>
            <ac:spMk id="2" creationId="{044D7267-BBBE-448E-A007-EF6D19DD65D8}"/>
          </ac:spMkLst>
        </pc:spChg>
      </pc:sldChg>
      <pc:sldChg chg="addSp delSp modSp add ord">
        <pc:chgData name="Maria BRAY" userId="477c5704-f2ac-4460-8e0a-e2d17933bead" providerId="ADAL" clId="{19234224-B9A8-4166-8747-83EEBA989F57}" dt="2019-11-15T05:49:57.005" v="1448" actId="20577"/>
        <pc:sldMkLst>
          <pc:docMk/>
          <pc:sldMk cId="2008967262" sldId="745"/>
        </pc:sldMkLst>
        <pc:spChg chg="mod">
          <ac:chgData name="Maria BRAY" userId="477c5704-f2ac-4460-8e0a-e2d17933bead" providerId="ADAL" clId="{19234224-B9A8-4166-8747-83EEBA989F57}" dt="2019-11-15T05:49:57.005" v="1448" actId="20577"/>
          <ac:spMkLst>
            <pc:docMk/>
            <pc:sldMk cId="2008967262" sldId="745"/>
            <ac:spMk id="2" creationId="{96B7A7EE-5359-445A-A28C-AB4C54A7D8E9}"/>
          </ac:spMkLst>
        </pc:spChg>
        <pc:spChg chg="del">
          <ac:chgData name="Maria BRAY" userId="477c5704-f2ac-4460-8e0a-e2d17933bead" providerId="ADAL" clId="{19234224-B9A8-4166-8747-83EEBA989F57}" dt="2019-11-15T05:49:16.880" v="1433" actId="478"/>
          <ac:spMkLst>
            <pc:docMk/>
            <pc:sldMk cId="2008967262" sldId="745"/>
            <ac:spMk id="3" creationId="{827CB656-7CE8-4125-BC22-13B6724108A5}"/>
          </ac:spMkLst>
        </pc:spChg>
        <pc:picChg chg="del">
          <ac:chgData name="Maria BRAY" userId="477c5704-f2ac-4460-8e0a-e2d17933bead" providerId="ADAL" clId="{19234224-B9A8-4166-8747-83EEBA989F57}" dt="2019-11-15T05:49:19.736" v="1434" actId="478"/>
          <ac:picMkLst>
            <pc:docMk/>
            <pc:sldMk cId="2008967262" sldId="745"/>
            <ac:picMk id="5" creationId="{46ACBD5E-BDEA-46A5-8EC3-3E77C1638766}"/>
          </ac:picMkLst>
        </pc:picChg>
        <pc:picChg chg="add">
          <ac:chgData name="Maria BRAY" userId="477c5704-f2ac-4460-8e0a-e2d17933bead" providerId="ADAL" clId="{19234224-B9A8-4166-8747-83EEBA989F57}" dt="2019-11-15T05:49:40.258" v="1441"/>
          <ac:picMkLst>
            <pc:docMk/>
            <pc:sldMk cId="2008967262" sldId="745"/>
            <ac:picMk id="6" creationId="{84BA060B-1C5B-4ABA-B776-3BD955A31CAC}"/>
          </ac:picMkLst>
        </pc:picChg>
      </pc:sldChg>
    </pc:docChg>
  </pc:docChgLst>
  <pc:docChgLst>
    <pc:chgData name="Anastasia KARAGIANNI" userId="S::anastasia.karagianni@tdh.ch::d198a8ae-3a9b-4881-9864-8cbcbc728aa5" providerId="AD" clId="Web-{8DDA76E4-3B00-C476-DB40-B206CD421D0E}"/>
    <pc:docChg chg="modSld sldOrd">
      <pc:chgData name="Anastasia KARAGIANNI" userId="S::anastasia.karagianni@tdh.ch::d198a8ae-3a9b-4881-9864-8cbcbc728aa5" providerId="AD" clId="Web-{8DDA76E4-3B00-C476-DB40-B206CD421D0E}" dt="2019-11-19T06:32:13.425" v="2"/>
      <pc:docMkLst>
        <pc:docMk/>
      </pc:docMkLst>
      <pc:sldChg chg="mod modShow">
        <pc:chgData name="Anastasia KARAGIANNI" userId="S::anastasia.karagianni@tdh.ch::d198a8ae-3a9b-4881-9864-8cbcbc728aa5" providerId="AD" clId="Web-{8DDA76E4-3B00-C476-DB40-B206CD421D0E}" dt="2019-11-19T06:31:55.691" v="1"/>
        <pc:sldMkLst>
          <pc:docMk/>
          <pc:sldMk cId="4221666441" sldId="528"/>
        </pc:sldMkLst>
      </pc:sldChg>
      <pc:sldChg chg="modSp">
        <pc:chgData name="Anastasia KARAGIANNI" userId="S::anastasia.karagianni@tdh.ch::d198a8ae-3a9b-4881-9864-8cbcbc728aa5" providerId="AD" clId="Web-{8DDA76E4-3B00-C476-DB40-B206CD421D0E}" dt="2019-11-19T06:30:58.691" v="0" actId="1076"/>
        <pc:sldMkLst>
          <pc:docMk/>
          <pc:sldMk cId="466366710" sldId="712"/>
        </pc:sldMkLst>
        <pc:picChg chg="mod">
          <ac:chgData name="Anastasia KARAGIANNI" userId="S::anastasia.karagianni@tdh.ch::d198a8ae-3a9b-4881-9864-8cbcbc728aa5" providerId="AD" clId="Web-{8DDA76E4-3B00-C476-DB40-B206CD421D0E}" dt="2019-11-19T06:30:58.691" v="0" actId="1076"/>
          <ac:picMkLst>
            <pc:docMk/>
            <pc:sldMk cId="466366710" sldId="712"/>
            <ac:picMk id="6" creationId="{54836EF6-DDF8-437F-AEDE-EFBBDAE55DEE}"/>
          </ac:picMkLst>
        </pc:picChg>
      </pc:sldChg>
      <pc:sldChg chg="ord">
        <pc:chgData name="Anastasia KARAGIANNI" userId="S::anastasia.karagianni@tdh.ch::d198a8ae-3a9b-4881-9864-8cbcbc728aa5" providerId="AD" clId="Web-{8DDA76E4-3B00-C476-DB40-B206CD421D0E}" dt="2019-11-19T06:32:13.425" v="2"/>
        <pc:sldMkLst>
          <pc:docMk/>
          <pc:sldMk cId="2265835201" sldId="735"/>
        </pc:sldMkLst>
      </pc:sldChg>
    </pc:docChg>
  </pc:docChgLst>
  <pc:docChgLst>
    <pc:chgData name="Maria ATHANATSIKI" userId="S::maria.athanatsiki@tdh.ch::58cadeb5-69da-412d-84af-d9683862b9c9" providerId="AD" clId="Web-{FD271214-B10F-9D85-4CB6-8B58205DF38B}"/>
    <pc:docChg chg="modSld">
      <pc:chgData name="Maria ATHANATSIKI" userId="S::maria.athanatsiki@tdh.ch::58cadeb5-69da-412d-84af-d9683862b9c9" providerId="AD" clId="Web-{FD271214-B10F-9D85-4CB6-8B58205DF38B}" dt="2020-03-17T14:26:20.891" v="70" actId="20577"/>
      <pc:docMkLst>
        <pc:docMk/>
      </pc:docMkLst>
      <pc:sldChg chg="modSp">
        <pc:chgData name="Maria ATHANATSIKI" userId="S::maria.athanatsiki@tdh.ch::58cadeb5-69da-412d-84af-d9683862b9c9" providerId="AD" clId="Web-{FD271214-B10F-9D85-4CB6-8B58205DF38B}" dt="2020-03-17T13:18:36.977" v="32" actId="20577"/>
        <pc:sldMkLst>
          <pc:docMk/>
          <pc:sldMk cId="582130347" sldId="293"/>
        </pc:sldMkLst>
        <pc:spChg chg="mod">
          <ac:chgData name="Maria ATHANATSIKI" userId="S::maria.athanatsiki@tdh.ch::58cadeb5-69da-412d-84af-d9683862b9c9" providerId="AD" clId="Web-{FD271214-B10F-9D85-4CB6-8B58205DF38B}" dt="2020-03-17T13:18:36.977" v="32" actId="20577"/>
          <ac:spMkLst>
            <pc:docMk/>
            <pc:sldMk cId="582130347" sldId="293"/>
            <ac:spMk id="3" creationId="{DBCDCC3B-6744-4057-9657-7F9891B33FA4}"/>
          </ac:spMkLst>
        </pc:spChg>
      </pc:sldChg>
      <pc:sldChg chg="modSp">
        <pc:chgData name="Maria ATHANATSIKI" userId="S::maria.athanatsiki@tdh.ch::58cadeb5-69da-412d-84af-d9683862b9c9" providerId="AD" clId="Web-{FD271214-B10F-9D85-4CB6-8B58205DF38B}" dt="2020-03-17T13:26:37.424" v="35" actId="20577"/>
        <pc:sldMkLst>
          <pc:docMk/>
          <pc:sldMk cId="2901418334" sldId="322"/>
        </pc:sldMkLst>
        <pc:spChg chg="mod">
          <ac:chgData name="Maria ATHANATSIKI" userId="S::maria.athanatsiki@tdh.ch::58cadeb5-69da-412d-84af-d9683862b9c9" providerId="AD" clId="Web-{FD271214-B10F-9D85-4CB6-8B58205DF38B}" dt="2020-03-17T13:26:37.424" v="35" actId="20577"/>
          <ac:spMkLst>
            <pc:docMk/>
            <pc:sldMk cId="2901418334" sldId="322"/>
            <ac:spMk id="3" creationId="{BE63F481-76C7-433F-B169-2B19544EDABD}"/>
          </ac:spMkLst>
        </pc:spChg>
      </pc:sldChg>
      <pc:sldChg chg="delSp modSp">
        <pc:chgData name="Maria ATHANATSIKI" userId="S::maria.athanatsiki@tdh.ch::58cadeb5-69da-412d-84af-d9683862b9c9" providerId="AD" clId="Web-{FD271214-B10F-9D85-4CB6-8B58205DF38B}" dt="2020-03-17T14:25:06.299" v="68" actId="20577"/>
        <pc:sldMkLst>
          <pc:docMk/>
          <pc:sldMk cId="1913099543" sldId="338"/>
        </pc:sldMkLst>
        <pc:spChg chg="mod">
          <ac:chgData name="Maria ATHANATSIKI" userId="S::maria.athanatsiki@tdh.ch::58cadeb5-69da-412d-84af-d9683862b9c9" providerId="AD" clId="Web-{FD271214-B10F-9D85-4CB6-8B58205DF38B}" dt="2020-03-17T14:25:06.299" v="68" actId="20577"/>
          <ac:spMkLst>
            <pc:docMk/>
            <pc:sldMk cId="1913099543" sldId="338"/>
            <ac:spMk id="2" creationId="{1EA8C1F2-BA48-4559-9211-19F26DB38341}"/>
          </ac:spMkLst>
        </pc:spChg>
        <pc:spChg chg="del">
          <ac:chgData name="Maria ATHANATSIKI" userId="S::maria.athanatsiki@tdh.ch::58cadeb5-69da-412d-84af-d9683862b9c9" providerId="AD" clId="Web-{FD271214-B10F-9D85-4CB6-8B58205DF38B}" dt="2020-03-17T13:27:20.001" v="36"/>
          <ac:spMkLst>
            <pc:docMk/>
            <pc:sldMk cId="1913099543" sldId="338"/>
            <ac:spMk id="3" creationId="{7C211832-4562-4A29-BBA3-48EDA79DCC44}"/>
          </ac:spMkLst>
        </pc:spChg>
      </pc:sldChg>
      <pc:sldChg chg="modSp">
        <pc:chgData name="Maria ATHANATSIKI" userId="S::maria.athanatsiki@tdh.ch::58cadeb5-69da-412d-84af-d9683862b9c9" providerId="AD" clId="Web-{FD271214-B10F-9D85-4CB6-8B58205DF38B}" dt="2020-03-17T14:04:04.378" v="61" actId="20577"/>
        <pc:sldMkLst>
          <pc:docMk/>
          <pc:sldMk cId="2793158592" sldId="345"/>
        </pc:sldMkLst>
        <pc:spChg chg="mod">
          <ac:chgData name="Maria ATHANATSIKI" userId="S::maria.athanatsiki@tdh.ch::58cadeb5-69da-412d-84af-d9683862b9c9" providerId="AD" clId="Web-{FD271214-B10F-9D85-4CB6-8B58205DF38B}" dt="2020-03-17T14:04:04.378" v="61" actId="20577"/>
          <ac:spMkLst>
            <pc:docMk/>
            <pc:sldMk cId="2793158592" sldId="345"/>
            <ac:spMk id="3" creationId="{00000000-0000-0000-0000-000000000000}"/>
          </ac:spMkLst>
        </pc:spChg>
      </pc:sldChg>
      <pc:sldChg chg="modSp">
        <pc:chgData name="Maria ATHANATSIKI" userId="S::maria.athanatsiki@tdh.ch::58cadeb5-69da-412d-84af-d9683862b9c9" providerId="AD" clId="Web-{FD271214-B10F-9D85-4CB6-8B58205DF38B}" dt="2020-03-17T14:01:20.053" v="57" actId="20577"/>
        <pc:sldMkLst>
          <pc:docMk/>
          <pc:sldMk cId="3629453977" sldId="351"/>
        </pc:sldMkLst>
        <pc:spChg chg="mod">
          <ac:chgData name="Maria ATHANATSIKI" userId="S::maria.athanatsiki@tdh.ch::58cadeb5-69da-412d-84af-d9683862b9c9" providerId="AD" clId="Web-{FD271214-B10F-9D85-4CB6-8B58205DF38B}" dt="2020-03-17T14:01:20.053" v="57" actId="20577"/>
          <ac:spMkLst>
            <pc:docMk/>
            <pc:sldMk cId="3629453977" sldId="351"/>
            <ac:spMk id="3" creationId="{00000000-0000-0000-0000-000000000000}"/>
          </ac:spMkLst>
        </pc:spChg>
      </pc:sldChg>
      <pc:sldChg chg="modSp">
        <pc:chgData name="Maria ATHANATSIKI" userId="S::maria.athanatsiki@tdh.ch::58cadeb5-69da-412d-84af-d9683862b9c9" providerId="AD" clId="Web-{FD271214-B10F-9D85-4CB6-8B58205DF38B}" dt="2020-03-17T13:29:52.202" v="37" actId="20577"/>
        <pc:sldMkLst>
          <pc:docMk/>
          <pc:sldMk cId="4148553004" sldId="356"/>
        </pc:sldMkLst>
        <pc:spChg chg="mod">
          <ac:chgData name="Maria ATHANATSIKI" userId="S::maria.athanatsiki@tdh.ch::58cadeb5-69da-412d-84af-d9683862b9c9" providerId="AD" clId="Web-{FD271214-B10F-9D85-4CB6-8B58205DF38B}" dt="2020-03-17T13:29:52.202" v="37" actId="20577"/>
          <ac:spMkLst>
            <pc:docMk/>
            <pc:sldMk cId="4148553004" sldId="356"/>
            <ac:spMk id="37" creationId="{00000000-0000-0000-0000-000000000000}"/>
          </ac:spMkLst>
        </pc:spChg>
      </pc:sldChg>
      <pc:sldChg chg="modSp">
        <pc:chgData name="Maria ATHANATSIKI" userId="S::maria.athanatsiki@tdh.ch::58cadeb5-69da-412d-84af-d9683862b9c9" providerId="AD" clId="Web-{FD271214-B10F-9D85-4CB6-8B58205DF38B}" dt="2020-03-17T13:33:22.653" v="38" actId="20577"/>
        <pc:sldMkLst>
          <pc:docMk/>
          <pc:sldMk cId="1370640238" sldId="363"/>
        </pc:sldMkLst>
        <pc:spChg chg="mod">
          <ac:chgData name="Maria ATHANATSIKI" userId="S::maria.athanatsiki@tdh.ch::58cadeb5-69da-412d-84af-d9683862b9c9" providerId="AD" clId="Web-{FD271214-B10F-9D85-4CB6-8B58205DF38B}" dt="2020-03-17T13:33:22.653" v="38" actId="20577"/>
          <ac:spMkLst>
            <pc:docMk/>
            <pc:sldMk cId="1370640238" sldId="363"/>
            <ac:spMk id="3" creationId="{00000000-0000-0000-0000-000000000000}"/>
          </ac:spMkLst>
        </pc:spChg>
      </pc:sldChg>
      <pc:sldChg chg="delSp">
        <pc:chgData name="Maria ATHANATSIKI" userId="S::maria.athanatsiki@tdh.ch::58cadeb5-69da-412d-84af-d9683862b9c9" providerId="AD" clId="Web-{FD271214-B10F-9D85-4CB6-8B58205DF38B}" dt="2020-03-17T14:00:03.584" v="54"/>
        <pc:sldMkLst>
          <pc:docMk/>
          <pc:sldMk cId="94725583" sldId="527"/>
        </pc:sldMkLst>
        <pc:spChg chg="del">
          <ac:chgData name="Maria ATHANATSIKI" userId="S::maria.athanatsiki@tdh.ch::58cadeb5-69da-412d-84af-d9683862b9c9" providerId="AD" clId="Web-{FD271214-B10F-9D85-4CB6-8B58205DF38B}" dt="2020-03-17T14:00:03.584" v="54"/>
          <ac:spMkLst>
            <pc:docMk/>
            <pc:sldMk cId="94725583" sldId="527"/>
            <ac:spMk id="3" creationId="{B12CFA8B-D2BF-45AA-B2FD-C33C790B7593}"/>
          </ac:spMkLst>
        </pc:spChg>
      </pc:sldChg>
      <pc:sldChg chg="modSp">
        <pc:chgData name="Maria ATHANATSIKI" userId="S::maria.athanatsiki@tdh.ch::58cadeb5-69da-412d-84af-d9683862b9c9" providerId="AD" clId="Web-{FD271214-B10F-9D85-4CB6-8B58205DF38B}" dt="2020-03-17T12:08:13.826" v="22" actId="20577"/>
        <pc:sldMkLst>
          <pc:docMk/>
          <pc:sldMk cId="4221666441" sldId="528"/>
        </pc:sldMkLst>
        <pc:spChg chg="mod">
          <ac:chgData name="Maria ATHANATSIKI" userId="S::maria.athanatsiki@tdh.ch::58cadeb5-69da-412d-84af-d9683862b9c9" providerId="AD" clId="Web-{FD271214-B10F-9D85-4CB6-8B58205DF38B}" dt="2020-03-17T12:08:13.826" v="22" actId="20577"/>
          <ac:spMkLst>
            <pc:docMk/>
            <pc:sldMk cId="4221666441" sldId="528"/>
            <ac:spMk id="2" creationId="{12B0D44F-C123-4DD9-BA34-0FE38BF9A145}"/>
          </ac:spMkLst>
        </pc:spChg>
      </pc:sldChg>
      <pc:sldChg chg="modSp">
        <pc:chgData name="Maria ATHANATSIKI" userId="S::maria.athanatsiki@tdh.ch::58cadeb5-69da-412d-84af-d9683862b9c9" providerId="AD" clId="Web-{FD271214-B10F-9D85-4CB6-8B58205DF38B}" dt="2020-03-17T14:01:59.989" v="59" actId="20577"/>
        <pc:sldMkLst>
          <pc:docMk/>
          <pc:sldMk cId="2835297356" sldId="532"/>
        </pc:sldMkLst>
        <pc:spChg chg="mod">
          <ac:chgData name="Maria ATHANATSIKI" userId="S::maria.athanatsiki@tdh.ch::58cadeb5-69da-412d-84af-d9683862b9c9" providerId="AD" clId="Web-{FD271214-B10F-9D85-4CB6-8B58205DF38B}" dt="2020-03-17T14:01:59.989" v="59" actId="20577"/>
          <ac:spMkLst>
            <pc:docMk/>
            <pc:sldMk cId="2835297356" sldId="532"/>
            <ac:spMk id="3" creationId="{4531DBF3-B0CD-4F0D-9062-C1A29F8D6CAE}"/>
          </ac:spMkLst>
        </pc:spChg>
      </pc:sldChg>
      <pc:sldChg chg="modSp">
        <pc:chgData name="Maria ATHANATSIKI" userId="S::maria.athanatsiki@tdh.ch::58cadeb5-69da-412d-84af-d9683862b9c9" providerId="AD" clId="Web-{FD271214-B10F-9D85-4CB6-8B58205DF38B}" dt="2020-03-17T14:19:14.022" v="67" actId="20577"/>
        <pc:sldMkLst>
          <pc:docMk/>
          <pc:sldMk cId="1194786595" sldId="535"/>
        </pc:sldMkLst>
        <pc:spChg chg="mod">
          <ac:chgData name="Maria ATHANATSIKI" userId="S::maria.athanatsiki@tdh.ch::58cadeb5-69da-412d-84af-d9683862b9c9" providerId="AD" clId="Web-{FD271214-B10F-9D85-4CB6-8B58205DF38B}" dt="2020-03-17T14:19:14.022" v="67" actId="20577"/>
          <ac:spMkLst>
            <pc:docMk/>
            <pc:sldMk cId="1194786595" sldId="535"/>
            <ac:spMk id="3" creationId="{777FFDB3-54C9-4FD5-91D7-C62C5D0617B0}"/>
          </ac:spMkLst>
        </pc:spChg>
      </pc:sldChg>
      <pc:sldChg chg="modSp">
        <pc:chgData name="Maria ATHANATSIKI" userId="S::maria.athanatsiki@tdh.ch::58cadeb5-69da-412d-84af-d9683862b9c9" providerId="AD" clId="Web-{FD271214-B10F-9D85-4CB6-8B58205DF38B}" dt="2020-03-17T13:49:45.014" v="44" actId="20577"/>
        <pc:sldMkLst>
          <pc:docMk/>
          <pc:sldMk cId="3086330599" sldId="539"/>
        </pc:sldMkLst>
        <pc:spChg chg="mod">
          <ac:chgData name="Maria ATHANATSIKI" userId="S::maria.athanatsiki@tdh.ch::58cadeb5-69da-412d-84af-d9683862b9c9" providerId="AD" clId="Web-{FD271214-B10F-9D85-4CB6-8B58205DF38B}" dt="2020-03-17T13:49:45.014" v="44" actId="20577"/>
          <ac:spMkLst>
            <pc:docMk/>
            <pc:sldMk cId="3086330599" sldId="539"/>
            <ac:spMk id="3" creationId="{3ED1147E-2030-43D0-B953-88DC55C485FA}"/>
          </ac:spMkLst>
        </pc:spChg>
      </pc:sldChg>
      <pc:sldChg chg="modSp">
        <pc:chgData name="Maria ATHANATSIKI" userId="S::maria.athanatsiki@tdh.ch::58cadeb5-69da-412d-84af-d9683862b9c9" providerId="AD" clId="Web-{FD271214-B10F-9D85-4CB6-8B58205DF38B}" dt="2020-03-17T13:50:32.389" v="50" actId="20577"/>
        <pc:sldMkLst>
          <pc:docMk/>
          <pc:sldMk cId="3292745027" sldId="541"/>
        </pc:sldMkLst>
        <pc:spChg chg="mod">
          <ac:chgData name="Maria ATHANATSIKI" userId="S::maria.athanatsiki@tdh.ch::58cadeb5-69da-412d-84af-d9683862b9c9" providerId="AD" clId="Web-{FD271214-B10F-9D85-4CB6-8B58205DF38B}" dt="2020-03-17T13:50:32.389" v="50" actId="20577"/>
          <ac:spMkLst>
            <pc:docMk/>
            <pc:sldMk cId="3292745027" sldId="541"/>
            <ac:spMk id="3" creationId="{610C5E18-529D-42FB-8911-8AE26D5F2EF0}"/>
          </ac:spMkLst>
        </pc:spChg>
      </pc:sldChg>
      <pc:sldChg chg="modSp">
        <pc:chgData name="Maria ATHANATSIKI" userId="S::maria.athanatsiki@tdh.ch::58cadeb5-69da-412d-84af-d9683862b9c9" providerId="AD" clId="Web-{FD271214-B10F-9D85-4CB6-8B58205DF38B}" dt="2020-03-17T12:09:24.717" v="25" actId="1076"/>
        <pc:sldMkLst>
          <pc:docMk/>
          <pc:sldMk cId="2916963311" sldId="710"/>
        </pc:sldMkLst>
        <pc:picChg chg="mod">
          <ac:chgData name="Maria ATHANATSIKI" userId="S::maria.athanatsiki@tdh.ch::58cadeb5-69da-412d-84af-d9683862b9c9" providerId="AD" clId="Web-{FD271214-B10F-9D85-4CB6-8B58205DF38B}" dt="2020-03-17T12:09:24.717" v="25" actId="1076"/>
          <ac:picMkLst>
            <pc:docMk/>
            <pc:sldMk cId="2916963311" sldId="710"/>
            <ac:picMk id="6" creationId="{3137C596-3A72-48A6-8F81-22C2C175E850}"/>
          </ac:picMkLst>
        </pc:picChg>
      </pc:sldChg>
      <pc:sldChg chg="modSp">
        <pc:chgData name="Maria ATHANATSIKI" userId="S::maria.athanatsiki@tdh.ch::58cadeb5-69da-412d-84af-d9683862b9c9" providerId="AD" clId="Web-{FD271214-B10F-9D85-4CB6-8B58205DF38B}" dt="2020-03-17T14:26:15.610" v="69" actId="20577"/>
        <pc:sldMkLst>
          <pc:docMk/>
          <pc:sldMk cId="2027828039" sldId="719"/>
        </pc:sldMkLst>
        <pc:spChg chg="mod">
          <ac:chgData name="Maria ATHANATSIKI" userId="S::maria.athanatsiki@tdh.ch::58cadeb5-69da-412d-84af-d9683862b9c9" providerId="AD" clId="Web-{FD271214-B10F-9D85-4CB6-8B58205DF38B}" dt="2020-03-17T14:26:15.610" v="69" actId="20577"/>
          <ac:spMkLst>
            <pc:docMk/>
            <pc:sldMk cId="2027828039" sldId="719"/>
            <ac:spMk id="2" creationId="{9264BBE3-61E3-4360-93C6-6013A24FB1F3}"/>
          </ac:spMkLst>
        </pc:spChg>
      </pc:sldChg>
      <pc:sldChg chg="modSp">
        <pc:chgData name="Maria ATHANATSIKI" userId="S::maria.athanatsiki@tdh.ch::58cadeb5-69da-412d-84af-d9683862b9c9" providerId="AD" clId="Web-{FD271214-B10F-9D85-4CB6-8B58205DF38B}" dt="2020-03-17T12:20:26.939" v="26" actId="20577"/>
        <pc:sldMkLst>
          <pc:docMk/>
          <pc:sldMk cId="4125838794" sldId="725"/>
        </pc:sldMkLst>
        <pc:spChg chg="mod">
          <ac:chgData name="Maria ATHANATSIKI" userId="S::maria.athanatsiki@tdh.ch::58cadeb5-69da-412d-84af-d9683862b9c9" providerId="AD" clId="Web-{FD271214-B10F-9D85-4CB6-8B58205DF38B}" dt="2020-03-17T12:20:26.939" v="26" actId="20577"/>
          <ac:spMkLst>
            <pc:docMk/>
            <pc:sldMk cId="4125838794" sldId="725"/>
            <ac:spMk id="3" creationId="{544D4296-0BCF-4FF9-B65E-9C22D49B6146}"/>
          </ac:spMkLst>
        </pc:spChg>
      </pc:sldChg>
      <pc:sldChg chg="modSp">
        <pc:chgData name="Maria ATHANATSIKI" userId="S::maria.athanatsiki@tdh.ch::58cadeb5-69da-412d-84af-d9683862b9c9" providerId="AD" clId="Web-{FD271214-B10F-9D85-4CB6-8B58205DF38B}" dt="2020-03-17T14:26:20.891" v="70" actId="20577"/>
        <pc:sldMkLst>
          <pc:docMk/>
          <pc:sldMk cId="3779373453" sldId="732"/>
        </pc:sldMkLst>
        <pc:spChg chg="mod">
          <ac:chgData name="Maria ATHANATSIKI" userId="S::maria.athanatsiki@tdh.ch::58cadeb5-69da-412d-84af-d9683862b9c9" providerId="AD" clId="Web-{FD271214-B10F-9D85-4CB6-8B58205DF38B}" dt="2020-03-17T14:26:20.891" v="70" actId="20577"/>
          <ac:spMkLst>
            <pc:docMk/>
            <pc:sldMk cId="3779373453" sldId="732"/>
            <ac:spMk id="2" creationId="{4A5FCB45-C64F-4646-9206-8B1A69AA336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Überschriftenplatzhalter 1">
            <a:extLst>
              <a:ext uri="{FF2B5EF4-FFF2-40B4-BE49-F238E27FC236}">
                <a16:creationId xmlns:a16="http://schemas.microsoft.com/office/drawing/2014/main" id="{5FF3975C-5E11-44D8-9145-0441AA8FBE6D}"/>
              </a:ext>
            </a:extLst>
          </p:cNvPr>
          <p:cNvSpPr>
            <a:spLocks noGrp="1"/>
          </p:cNvSpPr>
          <p:nvPr>
            <p:ph type="hdr" sz="quarter"/>
          </p:nvPr>
        </p:nvSpPr>
        <p:spPr>
          <a:xfrm>
            <a:off x="0" y="0"/>
            <a:ext cx="2945659" cy="496332"/>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de-DE"/>
          </a:p>
        </p:txBody>
      </p:sp>
      <p:sp>
        <p:nvSpPr>
          <p:cNvPr id="3" name="Datumsplatzhalter 2">
            <a:extLst>
              <a:ext uri="{FF2B5EF4-FFF2-40B4-BE49-F238E27FC236}">
                <a16:creationId xmlns:a16="http://schemas.microsoft.com/office/drawing/2014/main" id="{E5437C2F-EB58-451E-91CF-C1B0A1D05262}"/>
              </a:ext>
            </a:extLst>
          </p:cNvPr>
          <p:cNvSpPr>
            <a:spLocks noGrp="1"/>
          </p:cNvSpPr>
          <p:nvPr>
            <p:ph type="dt" sz="quarter" idx="1"/>
          </p:nvPr>
        </p:nvSpPr>
        <p:spPr>
          <a:xfrm>
            <a:off x="3850443" y="0"/>
            <a:ext cx="2945659" cy="496332"/>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ea typeface="Geneva" charset="-128"/>
                <a:cs typeface="+mn-cs"/>
              </a:defRPr>
            </a:lvl1pPr>
          </a:lstStyle>
          <a:p>
            <a:pPr>
              <a:defRPr/>
            </a:pPr>
            <a:fld id="{72A1EC3B-0A2C-464D-A2BC-EAC55A9C02AA}" type="datetimeFigureOut">
              <a:rPr lang="de-DE"/>
              <a:pPr>
                <a:defRPr/>
              </a:pPr>
              <a:t>17.03.2020</a:t>
            </a:fld>
            <a:endParaRPr lang="de-DE"/>
          </a:p>
        </p:txBody>
      </p:sp>
      <p:sp>
        <p:nvSpPr>
          <p:cNvPr id="4" name="Fußzeilenplatzhalter 3">
            <a:extLst>
              <a:ext uri="{FF2B5EF4-FFF2-40B4-BE49-F238E27FC236}">
                <a16:creationId xmlns:a16="http://schemas.microsoft.com/office/drawing/2014/main" id="{ECC9A2C7-BC08-4B6B-8989-50DAD1445755}"/>
              </a:ext>
            </a:extLst>
          </p:cNvPr>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de-DE"/>
          </a:p>
        </p:txBody>
      </p:sp>
      <p:sp>
        <p:nvSpPr>
          <p:cNvPr id="5" name="Foliennummernplatzhalter 4">
            <a:extLst>
              <a:ext uri="{FF2B5EF4-FFF2-40B4-BE49-F238E27FC236}">
                <a16:creationId xmlns:a16="http://schemas.microsoft.com/office/drawing/2014/main" id="{899D3EB5-EEA8-4171-AB90-F8609860E6B4}"/>
              </a:ext>
            </a:extLst>
          </p:cNvPr>
          <p:cNvSpPr>
            <a:spLocks noGrp="1"/>
          </p:cNvSpPr>
          <p:nvPr>
            <p:ph type="sldNum" sz="quarter" idx="3"/>
          </p:nvPr>
        </p:nvSpPr>
        <p:spPr>
          <a:xfrm>
            <a:off x="3850443" y="9428583"/>
            <a:ext cx="2945659" cy="496332"/>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itchFamily="34" charset="0"/>
                <a:ea typeface="Geneva" charset="-128"/>
                <a:cs typeface="+mn-cs"/>
              </a:defRPr>
            </a:lvl1pPr>
          </a:lstStyle>
          <a:p>
            <a:pPr>
              <a:defRPr/>
            </a:pPr>
            <a:fld id="{59BE58F6-1ACB-43CF-8AF4-5747F5C60842}" type="slidenum">
              <a:rPr lang="de-DE"/>
              <a:pPr>
                <a:defRPr/>
              </a:pPr>
              <a:t>‹#›</a:t>
            </a:fld>
            <a:endParaRPr lang="de-DE"/>
          </a:p>
        </p:txBody>
      </p:sp>
    </p:spTree>
    <p:extLst>
      <p:ext uri="{BB962C8B-B14F-4D97-AF65-F5344CB8AC3E}">
        <p14:creationId xmlns:p14="http://schemas.microsoft.com/office/powerpoint/2010/main" val="277888130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Überschriftenplatzhalter 1">
            <a:extLst>
              <a:ext uri="{FF2B5EF4-FFF2-40B4-BE49-F238E27FC236}">
                <a16:creationId xmlns:a16="http://schemas.microsoft.com/office/drawing/2014/main" id="{363EE66A-911D-450E-93A6-7D259E182D1D}"/>
              </a:ext>
            </a:extLst>
          </p:cNvPr>
          <p:cNvSpPr>
            <a:spLocks noGrp="1"/>
          </p:cNvSpPr>
          <p:nvPr>
            <p:ph type="hdr" sz="quarter"/>
          </p:nvPr>
        </p:nvSpPr>
        <p:spPr>
          <a:xfrm>
            <a:off x="0" y="0"/>
            <a:ext cx="2945659" cy="496332"/>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de-DE"/>
          </a:p>
        </p:txBody>
      </p:sp>
      <p:sp>
        <p:nvSpPr>
          <p:cNvPr id="3" name="Datumsplatzhalter 2">
            <a:extLst>
              <a:ext uri="{FF2B5EF4-FFF2-40B4-BE49-F238E27FC236}">
                <a16:creationId xmlns:a16="http://schemas.microsoft.com/office/drawing/2014/main" id="{007BB6A0-5008-44D5-AEFD-8B08D1F4F0CE}"/>
              </a:ext>
            </a:extLst>
          </p:cNvPr>
          <p:cNvSpPr>
            <a:spLocks noGrp="1"/>
          </p:cNvSpPr>
          <p:nvPr>
            <p:ph type="dt" idx="1"/>
          </p:nvPr>
        </p:nvSpPr>
        <p:spPr>
          <a:xfrm>
            <a:off x="3850443" y="0"/>
            <a:ext cx="2945659" cy="496332"/>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ea typeface="Geneva" charset="-128"/>
                <a:cs typeface="+mn-cs"/>
              </a:defRPr>
            </a:lvl1pPr>
          </a:lstStyle>
          <a:p>
            <a:pPr>
              <a:defRPr/>
            </a:pPr>
            <a:fld id="{43431260-04F3-4142-97CF-4C6458665680}" type="datetimeFigureOut">
              <a:rPr lang="de-DE"/>
              <a:pPr>
                <a:defRPr/>
              </a:pPr>
              <a:t>17.03.2020</a:t>
            </a:fld>
            <a:endParaRPr lang="de-DE"/>
          </a:p>
        </p:txBody>
      </p:sp>
      <p:sp>
        <p:nvSpPr>
          <p:cNvPr id="4" name="Folienbildplatzhalter 3">
            <a:extLst>
              <a:ext uri="{FF2B5EF4-FFF2-40B4-BE49-F238E27FC236}">
                <a16:creationId xmlns:a16="http://schemas.microsoft.com/office/drawing/2014/main" id="{9DF3584F-B1B4-4069-B2AC-E328C55D9C7C}"/>
              </a:ext>
            </a:extLst>
          </p:cNvPr>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a:extLst>
              <a:ext uri="{FF2B5EF4-FFF2-40B4-BE49-F238E27FC236}">
                <a16:creationId xmlns:a16="http://schemas.microsoft.com/office/drawing/2014/main" id="{1F626FC4-C80F-4C43-BF79-252487278733}"/>
              </a:ext>
            </a:extLst>
          </p:cNvPr>
          <p:cNvSpPr>
            <a:spLocks noGrp="1"/>
          </p:cNvSpPr>
          <p:nvPr>
            <p:ph type="body" sz="quarter" idx="3"/>
          </p:nvPr>
        </p:nvSpPr>
        <p:spPr>
          <a:xfrm>
            <a:off x="679768" y="4715153"/>
            <a:ext cx="5438140" cy="4466987"/>
          </a:xfrm>
          <a:prstGeom prst="rect">
            <a:avLst/>
          </a:prstGeom>
        </p:spPr>
        <p:txBody>
          <a:bodyPr vert="horz" wrap="square" lIns="91440" tIns="45720" rIns="91440" bIns="45720" numCol="1" anchor="t" anchorCtr="0" compatLnSpc="1">
            <a:prstTxWarp prst="textNoShape">
              <a:avLst/>
            </a:prstTxWarp>
          </a:bodyPr>
          <a:lstStyle/>
          <a:p>
            <a:pPr lvl="0"/>
            <a:r>
              <a:rPr lang="de-CH" noProof="0"/>
              <a:t>Mastertextformat bearbeiten</a:t>
            </a:r>
          </a:p>
          <a:p>
            <a:pPr lvl="1"/>
            <a:r>
              <a:rPr lang="de-CH" noProof="0"/>
              <a:t>Zweite Ebene</a:t>
            </a:r>
          </a:p>
          <a:p>
            <a:pPr lvl="2"/>
            <a:r>
              <a:rPr lang="de-CH" noProof="0"/>
              <a:t>Dritte Ebene</a:t>
            </a:r>
          </a:p>
          <a:p>
            <a:pPr lvl="3"/>
            <a:r>
              <a:rPr lang="de-CH" noProof="0"/>
              <a:t>Vierte Ebene</a:t>
            </a:r>
          </a:p>
          <a:p>
            <a:pPr lvl="4"/>
            <a:r>
              <a:rPr lang="de-CH" noProof="0"/>
              <a:t>Fünfte Ebene</a:t>
            </a:r>
            <a:endParaRPr lang="de-DE" noProof="0"/>
          </a:p>
        </p:txBody>
      </p:sp>
      <p:sp>
        <p:nvSpPr>
          <p:cNvPr id="6" name="Fußzeilenplatzhalter 5">
            <a:extLst>
              <a:ext uri="{FF2B5EF4-FFF2-40B4-BE49-F238E27FC236}">
                <a16:creationId xmlns:a16="http://schemas.microsoft.com/office/drawing/2014/main" id="{E98E3C7C-E61E-4101-A650-104C188D03E6}"/>
              </a:ext>
            </a:extLst>
          </p:cNvPr>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de-DE"/>
          </a:p>
        </p:txBody>
      </p:sp>
      <p:sp>
        <p:nvSpPr>
          <p:cNvPr id="7" name="Foliennummernplatzhalter 6">
            <a:extLst>
              <a:ext uri="{FF2B5EF4-FFF2-40B4-BE49-F238E27FC236}">
                <a16:creationId xmlns:a16="http://schemas.microsoft.com/office/drawing/2014/main" id="{E415D3A9-AA14-4E83-B737-621B4EAD99A6}"/>
              </a:ext>
            </a:extLst>
          </p:cNvPr>
          <p:cNvSpPr>
            <a:spLocks noGrp="1"/>
          </p:cNvSpPr>
          <p:nvPr>
            <p:ph type="sldNum" sz="quarter" idx="5"/>
          </p:nvPr>
        </p:nvSpPr>
        <p:spPr>
          <a:xfrm>
            <a:off x="3850443" y="9428583"/>
            <a:ext cx="2945659" cy="496332"/>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itchFamily="34" charset="0"/>
                <a:ea typeface="Geneva" charset="-128"/>
                <a:cs typeface="+mn-cs"/>
              </a:defRPr>
            </a:lvl1pPr>
          </a:lstStyle>
          <a:p>
            <a:pPr>
              <a:defRPr/>
            </a:pPr>
            <a:fld id="{3E84A10B-7722-434E-AA0B-01A8B2CD06AF}" type="slidenum">
              <a:rPr lang="de-DE"/>
              <a:pPr>
                <a:defRPr/>
              </a:pPr>
              <a:t>‹#›</a:t>
            </a:fld>
            <a:endParaRPr lang="de-DE"/>
          </a:p>
        </p:txBody>
      </p:sp>
    </p:spTree>
    <p:extLst>
      <p:ext uri="{BB962C8B-B14F-4D97-AF65-F5344CB8AC3E}">
        <p14:creationId xmlns:p14="http://schemas.microsoft.com/office/powerpoint/2010/main" val="577036555"/>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Geneva" charset="-128"/>
        <a:cs typeface="Geneva" charset="0"/>
      </a:defRPr>
    </a:lvl1pPr>
    <a:lvl2pPr marL="457200" algn="l" defTabSz="457200" rtl="0" eaLnBrk="0" fontAlgn="base" hangingPunct="0">
      <a:spcBef>
        <a:spcPct val="30000"/>
      </a:spcBef>
      <a:spcAft>
        <a:spcPct val="0"/>
      </a:spcAft>
      <a:defRPr sz="1200" kern="1200">
        <a:solidFill>
          <a:schemeClr val="tx1"/>
        </a:solidFill>
        <a:latin typeface="+mn-lt"/>
        <a:ea typeface="Geneva" charset="-128"/>
        <a:cs typeface="Geneva"/>
      </a:defRPr>
    </a:lvl2pPr>
    <a:lvl3pPr marL="914400" algn="l" defTabSz="457200" rtl="0" eaLnBrk="0" fontAlgn="base" hangingPunct="0">
      <a:spcBef>
        <a:spcPct val="30000"/>
      </a:spcBef>
      <a:spcAft>
        <a:spcPct val="0"/>
      </a:spcAft>
      <a:defRPr sz="1200" kern="1200">
        <a:solidFill>
          <a:schemeClr val="tx1"/>
        </a:solidFill>
        <a:latin typeface="+mn-lt"/>
        <a:ea typeface="Geneva" charset="-128"/>
        <a:cs typeface="Geneva"/>
      </a:defRPr>
    </a:lvl3pPr>
    <a:lvl4pPr marL="1371600" algn="l" defTabSz="457200" rtl="0" eaLnBrk="0" fontAlgn="base" hangingPunct="0">
      <a:spcBef>
        <a:spcPct val="30000"/>
      </a:spcBef>
      <a:spcAft>
        <a:spcPct val="0"/>
      </a:spcAft>
      <a:defRPr sz="1200" kern="1200">
        <a:solidFill>
          <a:schemeClr val="tx1"/>
        </a:solidFill>
        <a:latin typeface="+mn-lt"/>
        <a:ea typeface="Geneva" charset="-128"/>
        <a:cs typeface="Geneva"/>
      </a:defRPr>
    </a:lvl4pPr>
    <a:lvl5pPr marL="1828800" algn="l" defTabSz="457200" rtl="0" eaLnBrk="0" fontAlgn="base" hangingPunct="0">
      <a:spcBef>
        <a:spcPct val="30000"/>
      </a:spcBef>
      <a:spcAft>
        <a:spcPct val="0"/>
      </a:spcAft>
      <a:defRPr sz="1200" kern="1200">
        <a:solidFill>
          <a:schemeClr val="tx1"/>
        </a:solidFill>
        <a:latin typeface="+mn-lt"/>
        <a:ea typeface="Geneva" charset="-128"/>
        <a:cs typeface="Geneva"/>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a:p>
        </p:txBody>
      </p:sp>
      <p:sp>
        <p:nvSpPr>
          <p:cNvPr id="4" name="Slide Number Placeholder 3"/>
          <p:cNvSpPr>
            <a:spLocks noGrp="1"/>
          </p:cNvSpPr>
          <p:nvPr>
            <p:ph type="sldNum" sz="quarter" idx="5"/>
          </p:nvPr>
        </p:nvSpPr>
        <p:spPr/>
        <p:txBody>
          <a:bodyPr/>
          <a:lstStyle/>
          <a:p>
            <a:pPr>
              <a:defRPr/>
            </a:pPr>
            <a:fld id="{3E84A10B-7722-434E-AA0B-01A8B2CD06AF}" type="slidenum">
              <a:rPr lang="de-DE" smtClean="0"/>
              <a:pPr>
                <a:defRPr/>
              </a:pPr>
              <a:t>1</a:t>
            </a:fld>
            <a:endParaRPr lang="de-DE"/>
          </a:p>
        </p:txBody>
      </p:sp>
    </p:spTree>
    <p:extLst>
      <p:ext uri="{BB962C8B-B14F-4D97-AF65-F5344CB8AC3E}">
        <p14:creationId xmlns:p14="http://schemas.microsoft.com/office/powerpoint/2010/main" val="31653470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a typeface="Geneva"/>
                <a:cs typeface="Calibri"/>
              </a:rPr>
              <a:t>Group work / </a:t>
            </a:r>
            <a:r>
              <a:rPr lang="en-US" dirty="0" err="1">
                <a:ea typeface="Geneva"/>
                <a:cs typeface="Calibri"/>
              </a:rPr>
              <a:t>brainstrorming</a:t>
            </a:r>
            <a:r>
              <a:rPr lang="en-US" dirty="0">
                <a:ea typeface="Geneva"/>
                <a:cs typeface="Calibri"/>
              </a:rPr>
              <a:t> </a:t>
            </a:r>
            <a:endParaRPr lang="en-US" sz="1200" dirty="0"/>
          </a:p>
          <a:p>
            <a:endParaRPr lang="en-US" sz="1200" dirty="0"/>
          </a:p>
          <a:p>
            <a:endParaRPr lang="en-US" sz="1200" dirty="0"/>
          </a:p>
          <a:p>
            <a:r>
              <a:rPr lang="fr-CH" sz="1200" b="0" i="0" u="none" strike="noStrike" kern="1200" baseline="0" dirty="0" err="1">
                <a:solidFill>
                  <a:schemeClr val="tx1"/>
                </a:solidFill>
                <a:latin typeface="+mn-lt"/>
                <a:ea typeface="Geneva" charset="-128"/>
                <a:cs typeface="Geneva" charset="0"/>
              </a:rPr>
              <a:t>working</a:t>
            </a:r>
            <a:r>
              <a:rPr lang="fr-CH" sz="1200" b="0" i="0" u="none" strike="noStrike" kern="1200" baseline="0" dirty="0">
                <a:solidFill>
                  <a:schemeClr val="tx1"/>
                </a:solidFill>
                <a:latin typeface="+mn-lt"/>
                <a:ea typeface="Geneva" charset="-128"/>
                <a:cs typeface="Geneva" charset="0"/>
              </a:rPr>
              <a:t> </a:t>
            </a:r>
            <a:r>
              <a:rPr lang="fr-CH" sz="1200" b="0" i="0" u="none" strike="noStrike" kern="1200" baseline="0" dirty="0" err="1">
                <a:solidFill>
                  <a:schemeClr val="tx1"/>
                </a:solidFill>
                <a:latin typeface="+mn-lt"/>
                <a:ea typeface="Geneva" charset="-128"/>
                <a:cs typeface="Geneva" charset="0"/>
              </a:rPr>
              <a:t>with</a:t>
            </a:r>
            <a:r>
              <a:rPr lang="fr-CH" sz="1200" b="0" i="0" u="none" strike="noStrike" kern="1200" baseline="0" dirty="0">
                <a:solidFill>
                  <a:schemeClr val="tx1"/>
                </a:solidFill>
                <a:latin typeface="+mn-lt"/>
                <a:ea typeface="Geneva" charset="-128"/>
                <a:cs typeface="Geneva" charset="0"/>
              </a:rPr>
              <a:t> a </a:t>
            </a:r>
            <a:r>
              <a:rPr lang="fr-CH" sz="1200" b="0" i="0" u="none" strike="noStrike" kern="1200" baseline="0" dirty="0" err="1">
                <a:solidFill>
                  <a:schemeClr val="tx1"/>
                </a:solidFill>
                <a:latin typeface="+mn-lt"/>
                <a:ea typeface="Geneva" charset="-128"/>
                <a:cs typeface="Geneva" charset="0"/>
              </a:rPr>
              <a:t>human</a:t>
            </a:r>
            <a:r>
              <a:rPr lang="fr-CH" sz="1200" b="0" i="0" u="none" strike="noStrike" kern="1200" baseline="0" dirty="0">
                <a:solidFill>
                  <a:schemeClr val="tx1"/>
                </a:solidFill>
                <a:latin typeface="+mn-lt"/>
                <a:ea typeface="Geneva" charset="-128"/>
                <a:cs typeface="Geneva" charset="0"/>
              </a:rPr>
              <a:t> </a:t>
            </a:r>
            <a:r>
              <a:rPr lang="en-US" sz="1200" b="0" i="0" u="none" strike="noStrike" kern="1200" baseline="0" dirty="0">
                <a:solidFill>
                  <a:schemeClr val="tx1"/>
                </a:solidFill>
                <a:latin typeface="+mn-lt"/>
                <a:ea typeface="Geneva" charset="-128"/>
                <a:cs typeface="Geneva" charset="0"/>
              </a:rPr>
              <a:t>rights-based approach to development, believes that it is important to adopt a culturally sensitive approach to child protection. This requires and creates opportunities to work with children, families and communities to identify ways to protect children which make sense for them; and create a cultural ‘fit’ rather than having ideas imposed from outside. This is especially important for community-based work,</a:t>
            </a:r>
            <a:endParaRPr lang="fr-CH" sz="1200" dirty="0"/>
          </a:p>
        </p:txBody>
      </p:sp>
      <p:sp>
        <p:nvSpPr>
          <p:cNvPr id="4" name="Slide Number Placeholder 3"/>
          <p:cNvSpPr>
            <a:spLocks noGrp="1"/>
          </p:cNvSpPr>
          <p:nvPr>
            <p:ph type="sldNum" sz="quarter" idx="5"/>
          </p:nvPr>
        </p:nvSpPr>
        <p:spPr/>
        <p:txBody>
          <a:bodyPr/>
          <a:lstStyle/>
          <a:p>
            <a:pPr>
              <a:defRPr/>
            </a:pPr>
            <a:fld id="{3E84A10B-7722-434E-AA0B-01A8B2CD06AF}" type="slidenum">
              <a:rPr lang="de-DE" smtClean="0"/>
              <a:pPr>
                <a:defRPr/>
              </a:pPr>
              <a:t>19</a:t>
            </a:fld>
            <a:endParaRPr lang="de-DE"/>
          </a:p>
        </p:txBody>
      </p:sp>
    </p:spTree>
    <p:extLst>
      <p:ext uri="{BB962C8B-B14F-4D97-AF65-F5344CB8AC3E}">
        <p14:creationId xmlns:p14="http://schemas.microsoft.com/office/powerpoint/2010/main" val="2155751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C84A3AD-4E52-4272-A0A6-8AFF8B71F6A8}" type="slidenum">
              <a:rPr kumimoji="0" lang="de-DE" sz="1200" b="0" i="0" u="none" strike="noStrike" kern="1200" cap="none" spc="0" normalizeH="0" baseline="0" noProof="0" smtClean="0">
                <a:ln>
                  <a:noFill/>
                </a:ln>
                <a:solidFill>
                  <a:prstClr val="black"/>
                </a:solidFill>
                <a:effectLst/>
                <a:uLnTx/>
                <a:uFillTx/>
                <a:latin typeface="Calibri" pitchFamily="34" charset="0"/>
                <a:ea typeface="Geneva"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22</a:t>
            </a:fld>
            <a:endParaRPr kumimoji="0" lang="de-DE" sz="1200" b="0" i="0" u="none" strike="noStrike" kern="1200" cap="none" spc="0" normalizeH="0" baseline="0" noProof="0">
              <a:ln>
                <a:noFill/>
              </a:ln>
              <a:solidFill>
                <a:prstClr val="black"/>
              </a:solidFill>
              <a:effectLst/>
              <a:uLnTx/>
              <a:uFillTx/>
              <a:latin typeface="Calibri" pitchFamily="34" charset="0"/>
              <a:ea typeface="Geneva" charset="-128"/>
              <a:cs typeface="+mn-cs"/>
            </a:endParaRPr>
          </a:p>
        </p:txBody>
      </p:sp>
    </p:spTree>
    <p:extLst>
      <p:ext uri="{BB962C8B-B14F-4D97-AF65-F5344CB8AC3E}">
        <p14:creationId xmlns:p14="http://schemas.microsoft.com/office/powerpoint/2010/main" val="2553622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90" b="1" i="0" u="none" strike="noStrike" kern="1200" baseline="0">
                <a:solidFill>
                  <a:schemeClr val="tx1"/>
                </a:solidFill>
                <a:latin typeface="Arial" panose="020B0604020202020204" pitchFamily="34" charset="0"/>
                <a:ea typeface="Geneva" charset="-128"/>
                <a:cs typeface="Geneva" charset="0"/>
              </a:rPr>
              <a:t>8) Child -initiated, shared decisions with adults </a:t>
            </a:r>
            <a:r>
              <a:rPr lang="en-US" sz="1090" b="0" i="0" u="none" strike="noStrike" kern="1200" baseline="0">
                <a:solidFill>
                  <a:schemeClr val="tx1"/>
                </a:solidFill>
                <a:latin typeface="Arial" panose="020B0604020202020204" pitchFamily="34" charset="0"/>
                <a:ea typeface="Geneva" charset="-128"/>
                <a:cs typeface="Geneva" charset="0"/>
              </a:rPr>
              <a:t>is when projects or programs are initiated by children and decision-making is shared among children and adults. These projects empower children while at the same time enabling them to access and learn from the life experience and expertise of adults.</a:t>
            </a:r>
          </a:p>
          <a:p>
            <a:r>
              <a:rPr lang="en-US" sz="1090" b="1" i="0" u="none" strike="noStrike" kern="1200" baseline="0">
                <a:solidFill>
                  <a:schemeClr val="tx1"/>
                </a:solidFill>
                <a:latin typeface="Arial" panose="020B0604020202020204" pitchFamily="34" charset="0"/>
                <a:ea typeface="Geneva" charset="-128"/>
                <a:cs typeface="Geneva" charset="0"/>
              </a:rPr>
              <a:t>7) Child -initiated and directed </a:t>
            </a:r>
            <a:r>
              <a:rPr lang="en-US" sz="1090" b="0" i="0" u="none" strike="noStrike" kern="1200" baseline="0">
                <a:solidFill>
                  <a:schemeClr val="tx1"/>
                </a:solidFill>
                <a:latin typeface="Arial" panose="020B0604020202020204" pitchFamily="34" charset="0"/>
                <a:ea typeface="Geneva" charset="-128"/>
                <a:cs typeface="Geneva" charset="0"/>
              </a:rPr>
              <a:t>is when young people initiate and direct a project or program. Adults are involved only in a supportive role.</a:t>
            </a:r>
          </a:p>
          <a:p>
            <a:r>
              <a:rPr lang="en-US" sz="1090" b="1" i="0" u="none" strike="noStrike" kern="1200" baseline="0">
                <a:solidFill>
                  <a:schemeClr val="tx1"/>
                </a:solidFill>
                <a:latin typeface="Arial" panose="020B0604020202020204" pitchFamily="34" charset="0"/>
                <a:ea typeface="Geneva" charset="-128"/>
                <a:cs typeface="Geneva" charset="0"/>
              </a:rPr>
              <a:t>6) Adult-initiated</a:t>
            </a:r>
            <a:r>
              <a:rPr lang="en-US" sz="1090" b="0" i="0" u="none" strike="noStrike" kern="1200" baseline="0">
                <a:solidFill>
                  <a:schemeClr val="tx1"/>
                </a:solidFill>
                <a:latin typeface="Arial" panose="020B0604020202020204" pitchFamily="34" charset="0"/>
                <a:ea typeface="Geneva" charset="-128"/>
                <a:cs typeface="Geneva" charset="0"/>
              </a:rPr>
              <a:t>, shared decisions with children is when projects or programs are initiated by adults but the decision-making is shared with the young people.</a:t>
            </a:r>
          </a:p>
          <a:p>
            <a:r>
              <a:rPr lang="en-US" sz="1090" b="1" i="0" u="none" strike="noStrike" kern="1200" baseline="0">
                <a:solidFill>
                  <a:schemeClr val="tx1"/>
                </a:solidFill>
                <a:latin typeface="Arial" panose="020B0604020202020204" pitchFamily="34" charset="0"/>
                <a:ea typeface="Geneva" charset="-128"/>
                <a:cs typeface="Geneva" charset="0"/>
              </a:rPr>
              <a:t>5) Consulted and informed </a:t>
            </a:r>
            <a:r>
              <a:rPr lang="en-US" sz="1090" b="0" i="0" u="none" strike="noStrike" kern="1200" baseline="0">
                <a:solidFill>
                  <a:schemeClr val="tx1"/>
                </a:solidFill>
                <a:latin typeface="Arial" panose="020B0604020202020204" pitchFamily="34" charset="0"/>
                <a:ea typeface="Geneva" charset="-128"/>
                <a:cs typeface="Geneva" charset="0"/>
              </a:rPr>
              <a:t>is when children give advice on projects or programs designed and run by adults. Children are informed about how their input will be used and the outcomes of the decisions made by adults.</a:t>
            </a:r>
          </a:p>
          <a:p>
            <a:r>
              <a:rPr lang="en-US" sz="1090" b="1" i="0" u="none" strike="noStrike" kern="1200" baseline="0">
                <a:solidFill>
                  <a:schemeClr val="tx1"/>
                </a:solidFill>
                <a:latin typeface="Arial" panose="020B0604020202020204" pitchFamily="34" charset="0"/>
                <a:ea typeface="Geneva" charset="-128"/>
                <a:cs typeface="Geneva" charset="0"/>
              </a:rPr>
              <a:t>4) Assigned but informed </a:t>
            </a:r>
            <a:r>
              <a:rPr lang="en-US" sz="1090" b="0" i="0" u="none" strike="noStrike" kern="1200" baseline="0">
                <a:solidFill>
                  <a:schemeClr val="tx1"/>
                </a:solidFill>
                <a:latin typeface="Arial" panose="020B0604020202020204" pitchFamily="34" charset="0"/>
                <a:ea typeface="Geneva" charset="-128"/>
                <a:cs typeface="Geneva" charset="0"/>
              </a:rPr>
              <a:t>is where children are assigned a specific role and informed about how and why they are being involved.</a:t>
            </a:r>
          </a:p>
          <a:p>
            <a:r>
              <a:rPr lang="en-US" sz="1090" b="1" i="0" u="none" strike="noStrike" kern="1200" baseline="0">
                <a:solidFill>
                  <a:schemeClr val="tx1"/>
                </a:solidFill>
                <a:latin typeface="Arial" panose="020B0604020202020204" pitchFamily="34" charset="0"/>
                <a:ea typeface="Geneva" charset="-128"/>
                <a:cs typeface="Geneva" charset="0"/>
              </a:rPr>
              <a:t>3) Tokenism </a:t>
            </a:r>
            <a:r>
              <a:rPr lang="en-US" sz="1090" b="0" i="0" u="none" strike="noStrike" kern="1200" baseline="0">
                <a:solidFill>
                  <a:schemeClr val="tx1"/>
                </a:solidFill>
                <a:latin typeface="Arial" panose="020B0604020202020204" pitchFamily="34" charset="0"/>
                <a:ea typeface="Geneva" charset="-128"/>
                <a:cs typeface="Geneva" charset="0"/>
              </a:rPr>
              <a:t>is where young people appear to be given a voice, but in fact have little or no choice about what they do or how they participate.</a:t>
            </a:r>
          </a:p>
          <a:p>
            <a:r>
              <a:rPr lang="en-US" sz="1090" b="1" i="0" u="none" strike="noStrike" kern="1200" baseline="0">
                <a:solidFill>
                  <a:schemeClr val="tx1"/>
                </a:solidFill>
                <a:latin typeface="Arial" panose="020B0604020202020204" pitchFamily="34" charset="0"/>
                <a:ea typeface="Geneva" charset="-128"/>
                <a:cs typeface="Geneva" charset="0"/>
              </a:rPr>
              <a:t>2) Decoration </a:t>
            </a:r>
            <a:r>
              <a:rPr lang="en-US" sz="1090" b="0" i="0" u="none" strike="noStrike" kern="1200" baseline="0">
                <a:solidFill>
                  <a:schemeClr val="tx1"/>
                </a:solidFill>
                <a:latin typeface="Arial" panose="020B0604020202020204" pitchFamily="34" charset="0"/>
                <a:ea typeface="Geneva" charset="-128"/>
                <a:cs typeface="Geneva" charset="0"/>
              </a:rPr>
              <a:t>is where young people are used to help or "bolster" a cause in a relatively indirect way, although adults do not pretend that the cause is </a:t>
            </a:r>
            <a:r>
              <a:rPr lang="fr-CH" sz="1090" b="0" i="0" u="none" strike="noStrike" kern="1200" baseline="0" err="1">
                <a:solidFill>
                  <a:schemeClr val="tx1"/>
                </a:solidFill>
                <a:latin typeface="Arial" panose="020B0604020202020204" pitchFamily="34" charset="0"/>
                <a:ea typeface="Geneva" charset="-128"/>
                <a:cs typeface="Geneva" charset="0"/>
              </a:rPr>
              <a:t>inspired</a:t>
            </a:r>
            <a:r>
              <a:rPr lang="fr-CH" sz="1090" b="0" i="0" u="none" strike="noStrike" kern="1200" baseline="0">
                <a:solidFill>
                  <a:schemeClr val="tx1"/>
                </a:solidFill>
                <a:latin typeface="Arial" panose="020B0604020202020204" pitchFamily="34" charset="0"/>
                <a:ea typeface="Geneva" charset="-128"/>
                <a:cs typeface="Geneva" charset="0"/>
              </a:rPr>
              <a:t> by </a:t>
            </a:r>
            <a:r>
              <a:rPr lang="fr-CH" sz="1090" b="0" i="0" u="none" strike="noStrike" kern="1200" baseline="0" err="1">
                <a:solidFill>
                  <a:schemeClr val="tx1"/>
                </a:solidFill>
                <a:latin typeface="Arial" panose="020B0604020202020204" pitchFamily="34" charset="0"/>
                <a:ea typeface="Geneva" charset="-128"/>
                <a:cs typeface="Geneva" charset="0"/>
              </a:rPr>
              <a:t>children</a:t>
            </a:r>
            <a:r>
              <a:rPr lang="fr-CH" sz="1090" b="0" i="0" u="none" strike="noStrike" kern="1200" baseline="0">
                <a:solidFill>
                  <a:schemeClr val="tx1"/>
                </a:solidFill>
                <a:latin typeface="Arial" panose="020B0604020202020204" pitchFamily="34" charset="0"/>
                <a:ea typeface="Geneva" charset="-128"/>
                <a:cs typeface="Geneva" charset="0"/>
              </a:rPr>
              <a:t>.</a:t>
            </a:r>
          </a:p>
          <a:p>
            <a:r>
              <a:rPr lang="en-US" sz="1090" b="1" i="0" u="none" strike="noStrike" kern="1200" baseline="0">
                <a:solidFill>
                  <a:schemeClr val="tx1"/>
                </a:solidFill>
                <a:latin typeface="Arial" panose="020B0604020202020204" pitchFamily="34" charset="0"/>
                <a:ea typeface="Geneva" charset="-128"/>
                <a:cs typeface="Geneva" charset="0"/>
              </a:rPr>
              <a:t>1) Manipulation </a:t>
            </a:r>
            <a:r>
              <a:rPr lang="en-US" sz="1090" b="0" i="0" u="none" strike="noStrike" kern="1200" baseline="0">
                <a:solidFill>
                  <a:schemeClr val="tx1"/>
                </a:solidFill>
                <a:latin typeface="Arial" panose="020B0604020202020204" pitchFamily="34" charset="0"/>
                <a:ea typeface="Geneva" charset="-128"/>
                <a:cs typeface="Geneva" charset="0"/>
              </a:rPr>
              <a:t>is where adults use children to support causes and pretend that the causes are </a:t>
            </a:r>
            <a:r>
              <a:rPr lang="fr-CH" sz="1090" b="0" i="0" u="none" strike="noStrike" kern="1200" baseline="0" err="1">
                <a:solidFill>
                  <a:schemeClr val="tx1"/>
                </a:solidFill>
                <a:latin typeface="Arial" panose="020B0604020202020204" pitchFamily="34" charset="0"/>
                <a:ea typeface="Geneva" charset="-128"/>
                <a:cs typeface="Geneva" charset="0"/>
              </a:rPr>
              <a:t>inspired</a:t>
            </a:r>
            <a:r>
              <a:rPr lang="fr-CH" sz="1090" b="0" i="0" u="none" strike="noStrike" kern="1200" baseline="0">
                <a:solidFill>
                  <a:schemeClr val="tx1"/>
                </a:solidFill>
                <a:latin typeface="Arial" panose="020B0604020202020204" pitchFamily="34" charset="0"/>
                <a:ea typeface="Geneva" charset="-128"/>
                <a:cs typeface="Geneva" charset="0"/>
              </a:rPr>
              <a:t> by </a:t>
            </a:r>
            <a:r>
              <a:rPr lang="fr-CH" sz="1090" b="0" i="0" u="none" strike="noStrike" kern="1200" baseline="0" err="1">
                <a:solidFill>
                  <a:schemeClr val="tx1"/>
                </a:solidFill>
                <a:latin typeface="Arial" panose="020B0604020202020204" pitchFamily="34" charset="0"/>
                <a:ea typeface="Geneva" charset="-128"/>
                <a:cs typeface="Geneva" charset="0"/>
              </a:rPr>
              <a:t>children</a:t>
            </a:r>
            <a:endParaRPr lang="fr-CH" sz="1090" b="0" i="0" u="none" strike="noStrike" kern="1200" baseline="0">
              <a:solidFill>
                <a:schemeClr val="tx1"/>
              </a:solidFill>
              <a:latin typeface="Arial" panose="020B0604020202020204" pitchFamily="34" charset="0"/>
              <a:ea typeface="Geneva" charset="-128"/>
              <a:cs typeface="Geneva" charset="0"/>
            </a:endParaRPr>
          </a:p>
          <a:p>
            <a:endParaRPr lang="fr-CH" sz="1090" baseline="0">
              <a:latin typeface="Arial" panose="020B0604020202020204" pitchFamily="34" charset="0"/>
            </a:endParaRPr>
          </a:p>
          <a:p>
            <a:pPr marL="0" indent="0">
              <a:buNone/>
            </a:pPr>
            <a:r>
              <a:rPr lang="en-US" sz="1100" b="1"/>
              <a:t>Promotion of child’s participation</a:t>
            </a:r>
          </a:p>
          <a:p>
            <a:pPr marL="0" indent="0">
              <a:buNone/>
            </a:pPr>
            <a:endParaRPr lang="en-US" sz="1100"/>
          </a:p>
          <a:p>
            <a:pPr marL="171450" indent="-171450">
              <a:buFont typeface="Arial" panose="020B0604020202020204" pitchFamily="34" charset="0"/>
              <a:buChar char="•"/>
            </a:pPr>
            <a:r>
              <a:rPr lang="en-US" sz="1100"/>
              <a:t>as </a:t>
            </a:r>
            <a:r>
              <a:rPr lang="en-US" sz="1100" b="1"/>
              <a:t>a goal </a:t>
            </a:r>
            <a:r>
              <a:rPr lang="en-US" sz="1100"/>
              <a:t>to increase fulfilment of children’s rights to participation and to promote children’s active role in society as social actors, citizens and protagonists. </a:t>
            </a:r>
          </a:p>
          <a:p>
            <a:pPr marL="171450" indent="-171450">
              <a:buFont typeface="Arial" panose="020B0604020202020204" pitchFamily="34" charset="0"/>
              <a:buChar char="•"/>
            </a:pPr>
            <a:r>
              <a:rPr lang="en-US" sz="1100"/>
              <a:t>as </a:t>
            </a:r>
            <a:r>
              <a:rPr lang="en-US" sz="1100" b="1"/>
              <a:t>a principle </a:t>
            </a:r>
            <a:r>
              <a:rPr lang="en-US" sz="1100"/>
              <a:t>that should be considered in each stage of programming, and in different thematic areas of work. </a:t>
            </a:r>
          </a:p>
          <a:p>
            <a:pPr marL="171450" indent="-171450">
              <a:buFont typeface="Arial" panose="020B0604020202020204" pitchFamily="34" charset="0"/>
              <a:buChar char="•"/>
            </a:pPr>
            <a:r>
              <a:rPr lang="en-US" sz="1100"/>
              <a:t>as </a:t>
            </a:r>
            <a:r>
              <a:rPr lang="en-US" sz="1100" b="1"/>
              <a:t>a means </a:t>
            </a:r>
            <a:r>
              <a:rPr lang="en-US" sz="1100"/>
              <a:t>to secure their rights to survival, development, protection and participation. </a:t>
            </a:r>
          </a:p>
          <a:p>
            <a:endParaRPr lang="fr-CH" sz="1090" baseline="0">
              <a:latin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E84A10B-7722-434E-AA0B-01A8B2CD06AF}" type="slidenum">
              <a:rPr lang="de-DE" smtClean="0"/>
              <a:pPr>
                <a:defRPr/>
              </a:pPr>
              <a:t>24</a:t>
            </a:fld>
            <a:endParaRPr lang="de-DE"/>
          </a:p>
        </p:txBody>
      </p:sp>
    </p:spTree>
    <p:extLst>
      <p:ext uri="{BB962C8B-B14F-4D97-AF65-F5344CB8AC3E}">
        <p14:creationId xmlns:p14="http://schemas.microsoft.com/office/powerpoint/2010/main" val="3600959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90" b="1" i="0" u="none" strike="noStrike" kern="1200" baseline="0" dirty="0">
                <a:solidFill>
                  <a:schemeClr val="tx1"/>
                </a:solidFill>
                <a:latin typeface="Arial" panose="020B0604020202020204" pitchFamily="34" charset="0"/>
                <a:ea typeface="Geneva" charset="-128"/>
                <a:cs typeface="Geneva" charset="0"/>
              </a:rPr>
              <a:t>8) Child -initiated, shared decisions with adults </a:t>
            </a:r>
            <a:r>
              <a:rPr lang="en-US" sz="1090" b="0" i="0" u="none" strike="noStrike" kern="1200" baseline="0" dirty="0">
                <a:solidFill>
                  <a:schemeClr val="tx1"/>
                </a:solidFill>
                <a:latin typeface="Arial" panose="020B0604020202020204" pitchFamily="34" charset="0"/>
                <a:ea typeface="Geneva" charset="-128"/>
                <a:cs typeface="Geneva" charset="0"/>
              </a:rPr>
              <a:t>is when projects or programs are initiated by children and decision-making is shared among children and adults. These projects empower children while at the same time enabling them to access and learn from the life experience and expertise of adults.</a:t>
            </a:r>
          </a:p>
          <a:p>
            <a:r>
              <a:rPr lang="en-US" sz="1090" b="1" i="0" u="none" strike="noStrike" kern="1200" baseline="0" dirty="0">
                <a:solidFill>
                  <a:schemeClr val="tx1"/>
                </a:solidFill>
                <a:latin typeface="Arial" panose="020B0604020202020204" pitchFamily="34" charset="0"/>
                <a:ea typeface="Geneva" charset="-128"/>
                <a:cs typeface="Geneva" charset="0"/>
              </a:rPr>
              <a:t>7) Child -initiated and directed </a:t>
            </a:r>
            <a:r>
              <a:rPr lang="en-US" sz="1090" b="0" i="0" u="none" strike="noStrike" kern="1200" baseline="0" dirty="0">
                <a:solidFill>
                  <a:schemeClr val="tx1"/>
                </a:solidFill>
                <a:latin typeface="Arial" panose="020B0604020202020204" pitchFamily="34" charset="0"/>
                <a:ea typeface="Geneva" charset="-128"/>
                <a:cs typeface="Geneva" charset="0"/>
              </a:rPr>
              <a:t>is when young people initiate and direct a project or program. Adults are involved only in a supportive role.</a:t>
            </a:r>
          </a:p>
          <a:p>
            <a:r>
              <a:rPr lang="en-US" sz="1090" b="1" i="0" u="none" strike="noStrike" kern="1200" baseline="0" dirty="0">
                <a:solidFill>
                  <a:schemeClr val="tx1"/>
                </a:solidFill>
                <a:latin typeface="Arial" panose="020B0604020202020204" pitchFamily="34" charset="0"/>
                <a:ea typeface="Geneva" charset="-128"/>
                <a:cs typeface="Geneva" charset="0"/>
              </a:rPr>
              <a:t>6) Adult-initiated</a:t>
            </a:r>
            <a:r>
              <a:rPr lang="en-US" sz="1090" b="0" i="0" u="none" strike="noStrike" kern="1200" baseline="0" dirty="0">
                <a:solidFill>
                  <a:schemeClr val="tx1"/>
                </a:solidFill>
                <a:latin typeface="Arial" panose="020B0604020202020204" pitchFamily="34" charset="0"/>
                <a:ea typeface="Geneva" charset="-128"/>
                <a:cs typeface="Geneva" charset="0"/>
              </a:rPr>
              <a:t>, shared decisions with children is when projects or programs are initiated by adults but the decision-making is shared with the young people.</a:t>
            </a:r>
          </a:p>
          <a:p>
            <a:r>
              <a:rPr lang="en-US" sz="1090" b="1" i="0" u="none" strike="noStrike" kern="1200" baseline="0" dirty="0">
                <a:solidFill>
                  <a:schemeClr val="tx1"/>
                </a:solidFill>
                <a:latin typeface="Arial" panose="020B0604020202020204" pitchFamily="34" charset="0"/>
                <a:ea typeface="Geneva" charset="-128"/>
                <a:cs typeface="Geneva" charset="0"/>
              </a:rPr>
              <a:t>5) Consulted and informed </a:t>
            </a:r>
            <a:r>
              <a:rPr lang="en-US" sz="1090" b="0" i="0" u="none" strike="noStrike" kern="1200" baseline="0" dirty="0">
                <a:solidFill>
                  <a:schemeClr val="tx1"/>
                </a:solidFill>
                <a:latin typeface="Arial" panose="020B0604020202020204" pitchFamily="34" charset="0"/>
                <a:ea typeface="Geneva" charset="-128"/>
                <a:cs typeface="Geneva" charset="0"/>
              </a:rPr>
              <a:t>is when children give advice on projects or programs designed and run by adults. Children are informed about how their input will be used and the outcomes of the decisions made by adults.</a:t>
            </a:r>
          </a:p>
          <a:p>
            <a:r>
              <a:rPr lang="en-US" sz="1090" b="1" i="0" u="none" strike="noStrike" kern="1200" baseline="0" dirty="0">
                <a:solidFill>
                  <a:schemeClr val="tx1"/>
                </a:solidFill>
                <a:latin typeface="Arial" panose="020B0604020202020204" pitchFamily="34" charset="0"/>
                <a:ea typeface="Geneva" charset="-128"/>
                <a:cs typeface="Geneva" charset="0"/>
              </a:rPr>
              <a:t>4) Assigned but informed </a:t>
            </a:r>
            <a:r>
              <a:rPr lang="en-US" sz="1090" b="0" i="0" u="none" strike="noStrike" kern="1200" baseline="0" dirty="0">
                <a:solidFill>
                  <a:schemeClr val="tx1"/>
                </a:solidFill>
                <a:latin typeface="Arial" panose="020B0604020202020204" pitchFamily="34" charset="0"/>
                <a:ea typeface="Geneva" charset="-128"/>
                <a:cs typeface="Geneva" charset="0"/>
              </a:rPr>
              <a:t>is where children are assigned a specific role and informed about how and why they are being involved.</a:t>
            </a:r>
          </a:p>
          <a:p>
            <a:r>
              <a:rPr lang="en-US" sz="1090" b="1" i="0" u="none" strike="noStrike" kern="1200" baseline="0" dirty="0">
                <a:solidFill>
                  <a:schemeClr val="tx1"/>
                </a:solidFill>
                <a:latin typeface="Arial" panose="020B0604020202020204" pitchFamily="34" charset="0"/>
                <a:ea typeface="Geneva" charset="-128"/>
                <a:cs typeface="Geneva" charset="0"/>
              </a:rPr>
              <a:t>3) Tokenism </a:t>
            </a:r>
            <a:r>
              <a:rPr lang="en-US" sz="1090" b="0" i="0" u="none" strike="noStrike" kern="1200" baseline="0" dirty="0">
                <a:solidFill>
                  <a:schemeClr val="tx1"/>
                </a:solidFill>
                <a:latin typeface="Arial" panose="020B0604020202020204" pitchFamily="34" charset="0"/>
                <a:ea typeface="Geneva" charset="-128"/>
                <a:cs typeface="Geneva" charset="0"/>
              </a:rPr>
              <a:t>is where young people appear to be given a voice, but in fact have little or no choice about what they do or how they participate.</a:t>
            </a:r>
          </a:p>
          <a:p>
            <a:r>
              <a:rPr lang="en-US" sz="1090" b="1" i="0" u="none" strike="noStrike" kern="1200" baseline="0" dirty="0">
                <a:solidFill>
                  <a:schemeClr val="tx1"/>
                </a:solidFill>
                <a:latin typeface="Arial" panose="020B0604020202020204" pitchFamily="34" charset="0"/>
                <a:ea typeface="Geneva" charset="-128"/>
                <a:cs typeface="Geneva" charset="0"/>
              </a:rPr>
              <a:t>2) Decoration </a:t>
            </a:r>
            <a:r>
              <a:rPr lang="en-US" sz="1090" b="0" i="0" u="none" strike="noStrike" kern="1200" baseline="0" dirty="0">
                <a:solidFill>
                  <a:schemeClr val="tx1"/>
                </a:solidFill>
                <a:latin typeface="Arial" panose="020B0604020202020204" pitchFamily="34" charset="0"/>
                <a:ea typeface="Geneva" charset="-128"/>
                <a:cs typeface="Geneva" charset="0"/>
              </a:rPr>
              <a:t>is where young people are used to help or "bolster" a cause in a relatively indirect way, although adults do not pretend that the cause is </a:t>
            </a:r>
            <a:r>
              <a:rPr lang="fr-CH" sz="1090" b="0" i="0" u="none" strike="noStrike" kern="1200" baseline="0" dirty="0" err="1">
                <a:solidFill>
                  <a:schemeClr val="tx1"/>
                </a:solidFill>
                <a:latin typeface="Arial" panose="020B0604020202020204" pitchFamily="34" charset="0"/>
                <a:ea typeface="Geneva" charset="-128"/>
                <a:cs typeface="Geneva" charset="0"/>
              </a:rPr>
              <a:t>inspired</a:t>
            </a:r>
            <a:r>
              <a:rPr lang="fr-CH" sz="1090" b="0" i="0" u="none" strike="noStrike" kern="1200" baseline="0" dirty="0">
                <a:solidFill>
                  <a:schemeClr val="tx1"/>
                </a:solidFill>
                <a:latin typeface="Arial" panose="020B0604020202020204" pitchFamily="34" charset="0"/>
                <a:ea typeface="Geneva" charset="-128"/>
                <a:cs typeface="Geneva" charset="0"/>
              </a:rPr>
              <a:t> by </a:t>
            </a:r>
            <a:r>
              <a:rPr lang="fr-CH" sz="1090" b="0" i="0" u="none" strike="noStrike" kern="1200" baseline="0" dirty="0" err="1">
                <a:solidFill>
                  <a:schemeClr val="tx1"/>
                </a:solidFill>
                <a:latin typeface="Arial" panose="020B0604020202020204" pitchFamily="34" charset="0"/>
                <a:ea typeface="Geneva" charset="-128"/>
                <a:cs typeface="Geneva" charset="0"/>
              </a:rPr>
              <a:t>children</a:t>
            </a:r>
            <a:r>
              <a:rPr lang="fr-CH" sz="1090" b="0" i="0" u="none" strike="noStrike" kern="1200" baseline="0" dirty="0">
                <a:solidFill>
                  <a:schemeClr val="tx1"/>
                </a:solidFill>
                <a:latin typeface="Arial" panose="020B0604020202020204" pitchFamily="34" charset="0"/>
                <a:ea typeface="Geneva" charset="-128"/>
                <a:cs typeface="Geneva" charset="0"/>
              </a:rPr>
              <a:t>.</a:t>
            </a:r>
          </a:p>
          <a:p>
            <a:r>
              <a:rPr lang="en-US" sz="1090" b="1" i="0" u="none" strike="noStrike" kern="1200" baseline="0" dirty="0">
                <a:solidFill>
                  <a:schemeClr val="tx1"/>
                </a:solidFill>
                <a:latin typeface="Arial" panose="020B0604020202020204" pitchFamily="34" charset="0"/>
                <a:ea typeface="Geneva" charset="-128"/>
                <a:cs typeface="Geneva" charset="0"/>
              </a:rPr>
              <a:t>1) Manipulation </a:t>
            </a:r>
            <a:r>
              <a:rPr lang="en-US" sz="1090" b="0" i="0" u="none" strike="noStrike" kern="1200" baseline="0" dirty="0">
                <a:solidFill>
                  <a:schemeClr val="tx1"/>
                </a:solidFill>
                <a:latin typeface="Arial" panose="020B0604020202020204" pitchFamily="34" charset="0"/>
                <a:ea typeface="Geneva" charset="-128"/>
                <a:cs typeface="Geneva" charset="0"/>
              </a:rPr>
              <a:t>is where adults use children to support causes and pretend that the causes are </a:t>
            </a:r>
            <a:r>
              <a:rPr lang="fr-CH" sz="1090" b="0" i="0" u="none" strike="noStrike" kern="1200" baseline="0" dirty="0" err="1">
                <a:solidFill>
                  <a:schemeClr val="tx1"/>
                </a:solidFill>
                <a:latin typeface="Arial" panose="020B0604020202020204" pitchFamily="34" charset="0"/>
                <a:ea typeface="Geneva" charset="-128"/>
                <a:cs typeface="Geneva" charset="0"/>
              </a:rPr>
              <a:t>inspired</a:t>
            </a:r>
            <a:r>
              <a:rPr lang="fr-CH" sz="1090" b="0" i="0" u="none" strike="noStrike" kern="1200" baseline="0" dirty="0">
                <a:solidFill>
                  <a:schemeClr val="tx1"/>
                </a:solidFill>
                <a:latin typeface="Arial" panose="020B0604020202020204" pitchFamily="34" charset="0"/>
                <a:ea typeface="Geneva" charset="-128"/>
                <a:cs typeface="Geneva" charset="0"/>
              </a:rPr>
              <a:t> by </a:t>
            </a:r>
            <a:r>
              <a:rPr lang="fr-CH" sz="1090" b="0" i="0" u="none" strike="noStrike" kern="1200" baseline="0" dirty="0" err="1">
                <a:solidFill>
                  <a:schemeClr val="tx1"/>
                </a:solidFill>
                <a:latin typeface="Arial" panose="020B0604020202020204" pitchFamily="34" charset="0"/>
                <a:ea typeface="Geneva" charset="-128"/>
                <a:cs typeface="Geneva" charset="0"/>
              </a:rPr>
              <a:t>children</a:t>
            </a:r>
            <a:endParaRPr lang="fr-CH" sz="1090" b="0" i="0" u="none" strike="noStrike" kern="1200" baseline="0" dirty="0">
              <a:solidFill>
                <a:schemeClr val="tx1"/>
              </a:solidFill>
              <a:latin typeface="Arial" panose="020B0604020202020204" pitchFamily="34" charset="0"/>
              <a:ea typeface="Geneva" charset="-128"/>
              <a:cs typeface="Geneva" charset="0"/>
            </a:endParaRPr>
          </a:p>
          <a:p>
            <a:endParaRPr lang="fr-CH" sz="1090" baseline="0" dirty="0">
              <a:latin typeface="Arial" panose="020B0604020202020204" pitchFamily="34" charset="0"/>
            </a:endParaRPr>
          </a:p>
          <a:p>
            <a:pPr marL="0" indent="0">
              <a:buNone/>
            </a:pPr>
            <a:r>
              <a:rPr lang="en-US" sz="1100" b="1" dirty="0"/>
              <a:t>Promotion of child’s participation</a:t>
            </a:r>
          </a:p>
          <a:p>
            <a:pPr marL="0" indent="0">
              <a:buNone/>
            </a:pPr>
            <a:endParaRPr lang="en-US" sz="1100" dirty="0"/>
          </a:p>
          <a:p>
            <a:pPr marL="171450" indent="-171450">
              <a:buFont typeface="Arial" panose="020B0604020202020204" pitchFamily="34" charset="0"/>
              <a:buChar char="•"/>
            </a:pPr>
            <a:r>
              <a:rPr lang="en-US" sz="1100" dirty="0"/>
              <a:t>as </a:t>
            </a:r>
            <a:r>
              <a:rPr lang="en-US" sz="1100" b="1" dirty="0"/>
              <a:t>a goal </a:t>
            </a:r>
            <a:r>
              <a:rPr lang="en-US" sz="1100" dirty="0"/>
              <a:t>to increase fulfilment of children’s rights to participation and to promote children’s active role in society as social actors, citizens and protagonists. </a:t>
            </a:r>
          </a:p>
          <a:p>
            <a:pPr marL="171450" indent="-171450">
              <a:buFont typeface="Arial" panose="020B0604020202020204" pitchFamily="34" charset="0"/>
              <a:buChar char="•"/>
            </a:pPr>
            <a:r>
              <a:rPr lang="en-US" sz="1100" dirty="0"/>
              <a:t>as </a:t>
            </a:r>
            <a:r>
              <a:rPr lang="en-US" sz="1100" b="1" dirty="0"/>
              <a:t>a principle </a:t>
            </a:r>
            <a:r>
              <a:rPr lang="en-US" sz="1100" dirty="0"/>
              <a:t>that should be considered in each stage of programming, and in different thematic areas of work. </a:t>
            </a:r>
          </a:p>
          <a:p>
            <a:pPr marL="171450" indent="-171450">
              <a:buFont typeface="Arial" panose="020B0604020202020204" pitchFamily="34" charset="0"/>
              <a:buChar char="•"/>
            </a:pPr>
            <a:r>
              <a:rPr lang="en-US" sz="1100" dirty="0"/>
              <a:t>as </a:t>
            </a:r>
            <a:r>
              <a:rPr lang="en-US" sz="1100" b="1" dirty="0"/>
              <a:t>a means </a:t>
            </a:r>
            <a:r>
              <a:rPr lang="en-US" sz="1100" dirty="0"/>
              <a:t>to secure their rights to survival, development, protection and participation. </a:t>
            </a:r>
          </a:p>
          <a:p>
            <a:endParaRPr lang="fr-CH" sz="1090" baseline="0"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E84A10B-7722-434E-AA0B-01A8B2CD06AF}" type="slidenum">
              <a:rPr lang="de-DE" smtClean="0"/>
              <a:pPr>
                <a:defRPr/>
              </a:pPr>
              <a:t>25</a:t>
            </a:fld>
            <a:endParaRPr lang="de-DE"/>
          </a:p>
        </p:txBody>
      </p:sp>
    </p:spTree>
    <p:extLst>
      <p:ext uri="{BB962C8B-B14F-4D97-AF65-F5344CB8AC3E}">
        <p14:creationId xmlns:p14="http://schemas.microsoft.com/office/powerpoint/2010/main" val="39757709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Geneva"/>
              <a:cs typeface="Calibri"/>
            </a:endParaRPr>
          </a:p>
        </p:txBody>
      </p:sp>
      <p:sp>
        <p:nvSpPr>
          <p:cNvPr id="4" name="Slide Number Placeholder 3"/>
          <p:cNvSpPr>
            <a:spLocks noGrp="1"/>
          </p:cNvSpPr>
          <p:nvPr>
            <p:ph type="sldNum" sz="quarter" idx="5"/>
          </p:nvPr>
        </p:nvSpPr>
        <p:spPr/>
        <p:txBody>
          <a:bodyPr/>
          <a:lstStyle/>
          <a:p>
            <a:pPr>
              <a:defRPr/>
            </a:pPr>
            <a:fld id="{3E84A10B-7722-434E-AA0B-01A8B2CD06AF}" type="slidenum">
              <a:rPr lang="de-DE"/>
              <a:pPr>
                <a:defRPr/>
              </a:pPr>
              <a:t>26</a:t>
            </a:fld>
            <a:endParaRPr lang="de-DE"/>
          </a:p>
        </p:txBody>
      </p:sp>
    </p:spTree>
    <p:extLst>
      <p:ext uri="{BB962C8B-B14F-4D97-AF65-F5344CB8AC3E}">
        <p14:creationId xmlns:p14="http://schemas.microsoft.com/office/powerpoint/2010/main" val="3161880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r>
              <a:rPr lang="en-US" b="1" dirty="0"/>
              <a:t>Age </a:t>
            </a:r>
          </a:p>
          <a:p>
            <a:r>
              <a:rPr lang="en-US" sz="1200" b="0" i="0" u="none" strike="noStrike" kern="1200" baseline="0" dirty="0">
                <a:solidFill>
                  <a:schemeClr val="tx1"/>
                </a:solidFill>
                <a:latin typeface="+mn-lt"/>
                <a:ea typeface="Geneva" charset="-128"/>
                <a:cs typeface="Geneva" charset="0"/>
              </a:rPr>
              <a:t>as the child grows and their cognitive and verbal capacities increase, the possibilities to include them in protection becomes easier. This is the case for</a:t>
            </a:r>
          </a:p>
          <a:p>
            <a:r>
              <a:rPr lang="en-US" sz="1200" b="0" i="0" u="none" strike="noStrike" kern="1200" baseline="0" dirty="0">
                <a:solidFill>
                  <a:schemeClr val="tx1"/>
                </a:solidFill>
                <a:latin typeface="+mn-lt"/>
                <a:ea typeface="Geneva" charset="-128"/>
                <a:cs typeface="Geneva" charset="0"/>
              </a:rPr>
              <a:t>children who may be considered too young to be involved. Studies have shown that even young children can be effectively taught self-protection skills and are</a:t>
            </a:r>
          </a:p>
          <a:p>
            <a:r>
              <a:rPr lang="en-US" sz="1200" b="0" i="0" u="none" strike="noStrike" kern="1200" baseline="0" dirty="0">
                <a:solidFill>
                  <a:schemeClr val="tx1"/>
                </a:solidFill>
                <a:latin typeface="+mn-lt"/>
                <a:ea typeface="Geneva" charset="-128"/>
                <a:cs typeface="Geneva" charset="0"/>
              </a:rPr>
              <a:t>able to identify other children who are suffering abuse</a:t>
            </a:r>
          </a:p>
          <a:p>
            <a:pPr marL="171450" indent="-171450">
              <a:buFont typeface="Arial" panose="020B0604020202020204" pitchFamily="34" charset="0"/>
              <a:buChar char="•"/>
            </a:pPr>
            <a:r>
              <a:rPr lang="en-US" b="1" dirty="0"/>
              <a:t>Experiences of Childhood – including previous abuse</a:t>
            </a:r>
          </a:p>
          <a:p>
            <a:r>
              <a:rPr lang="en-US" dirty="0"/>
              <a:t>The unique individual experiences of each child will also impact upon the possibilities for them to be involved in protection. Children who do not feel confident and valued may find it more difficult to participate. Similarly those children who have never felt listened to may find it hard to share their ideas.</a:t>
            </a:r>
          </a:p>
          <a:p>
            <a:r>
              <a:rPr lang="en-US" dirty="0"/>
              <a:t>Children who have been abused are a particular concern. It is not unusual for children who have been abused over a long period of time, sometimes by those who are supposed to love and support them, to begin to regard this as normal (even though they may not like it). They may </a:t>
            </a:r>
            <a:r>
              <a:rPr lang="en-US" dirty="0" err="1"/>
              <a:t>rationalise</a:t>
            </a:r>
            <a:r>
              <a:rPr lang="en-US" dirty="0"/>
              <a:t> what has happened as a way of coping and not identify themselves as victims. For example, this may be the case if they have been commercially sexually exploited.</a:t>
            </a:r>
          </a:p>
          <a:p>
            <a:r>
              <a:rPr lang="en-US" dirty="0"/>
              <a:t>Addressing children’s </a:t>
            </a:r>
            <a:r>
              <a:rPr lang="en-US" dirty="0" err="1"/>
              <a:t>rationalising</a:t>
            </a:r>
            <a:r>
              <a:rPr lang="en-US" dirty="0"/>
              <a:t> is difficult, as it is not helpful to remove children’s ways of coping, unless we can find other ways to help them manage their experiences. Trying to persuade children that they are victims can be counterproductive to building positive and trusting relationships, and it can be damaging, as it can remove whatever self-esteem the children have developed.</a:t>
            </a:r>
          </a:p>
          <a:p>
            <a:r>
              <a:rPr lang="en-US" dirty="0"/>
              <a:t>A much more useful approach is to accept what a child says, but to offer an alternative view that in time the child may accept. </a:t>
            </a:r>
            <a:endParaRPr lang="fr-CH" dirty="0"/>
          </a:p>
          <a:p>
            <a:pPr marL="171450" indent="-171450">
              <a:buFont typeface="Arial" panose="020B0604020202020204" pitchFamily="34" charset="0"/>
              <a:buChar char="•"/>
            </a:pPr>
            <a:r>
              <a:rPr lang="fr-CH" sz="1200" b="1" i="0" u="none" strike="noStrike" kern="1200" baseline="0" dirty="0" err="1">
                <a:solidFill>
                  <a:schemeClr val="tx1"/>
                </a:solidFill>
                <a:latin typeface="+mn-lt"/>
                <a:ea typeface="Geneva" charset="-128"/>
                <a:cs typeface="Geneva" charset="0"/>
              </a:rPr>
              <a:t>Disability</a:t>
            </a:r>
            <a:endParaRPr lang="fr-CH" sz="1200" b="1" i="0" u="none" strike="noStrike" kern="1200" baseline="0" dirty="0">
              <a:solidFill>
                <a:schemeClr val="tx1"/>
              </a:solidFill>
              <a:latin typeface="+mn-lt"/>
              <a:ea typeface="Geneva" charset="-128"/>
              <a:cs typeface="Geneva" charset="0"/>
            </a:endParaRPr>
          </a:p>
          <a:p>
            <a:r>
              <a:rPr lang="en-US" sz="1200" b="0" i="0" u="none" strike="noStrike" kern="1200" baseline="0" dirty="0">
                <a:solidFill>
                  <a:schemeClr val="tx1"/>
                </a:solidFill>
                <a:latin typeface="+mn-lt"/>
                <a:ea typeface="Geneva" charset="-128"/>
                <a:cs typeface="Geneva" charset="0"/>
              </a:rPr>
              <a:t>To engage children with disabilities it is important to be able to identify those children as they are often isolated or kept separate from the general population of children. We may also need to overcome negative ideas about the capacities of children to participate, sometimes from adults, such as parents, who want to protect their child, but may have a limited idea about their potential.</a:t>
            </a:r>
          </a:p>
          <a:p>
            <a:r>
              <a:rPr lang="en-US" sz="1200" b="0" i="0" u="none" strike="noStrike" kern="1200" baseline="0" dirty="0">
                <a:solidFill>
                  <a:schemeClr val="tx1"/>
                </a:solidFill>
                <a:latin typeface="+mn-lt"/>
                <a:ea typeface="Geneva" charset="-128"/>
                <a:cs typeface="Geneva" charset="0"/>
              </a:rPr>
              <a:t>The inclusion of children with disabilities may have implications for practical and logistical arrangements, such as needing to make sure that buildings are accessible and transport is provided. We may also need to learn different ways or make </a:t>
            </a:r>
            <a:r>
              <a:rPr lang="fr-CH" sz="1200" b="0" i="0" u="none" strike="noStrike" kern="1200" baseline="0" dirty="0" err="1">
                <a:solidFill>
                  <a:schemeClr val="tx1"/>
                </a:solidFill>
                <a:latin typeface="+mn-lt"/>
                <a:ea typeface="Geneva" charset="-128"/>
                <a:cs typeface="Geneva" charset="0"/>
              </a:rPr>
              <a:t>special</a:t>
            </a:r>
            <a:r>
              <a:rPr lang="fr-CH" sz="1200" b="0" i="0" u="none" strike="noStrike" kern="1200" baseline="0" dirty="0">
                <a:solidFill>
                  <a:schemeClr val="tx1"/>
                </a:solidFill>
                <a:latin typeface="+mn-lt"/>
                <a:ea typeface="Geneva" charset="-128"/>
                <a:cs typeface="Geneva" charset="0"/>
              </a:rPr>
              <a:t> arrangements for communication, for </a:t>
            </a:r>
            <a:r>
              <a:rPr lang="fr-CH" sz="1200" b="0" i="0" u="none" strike="noStrike" kern="1200" baseline="0" dirty="0" err="1">
                <a:solidFill>
                  <a:schemeClr val="tx1"/>
                </a:solidFill>
                <a:latin typeface="+mn-lt"/>
                <a:ea typeface="Geneva" charset="-128"/>
                <a:cs typeface="Geneva" charset="0"/>
              </a:rPr>
              <a:t>example</a:t>
            </a:r>
            <a:r>
              <a:rPr lang="fr-CH" sz="1200" b="0" i="0" u="none" strike="noStrike" kern="1200" baseline="0" dirty="0">
                <a:solidFill>
                  <a:schemeClr val="tx1"/>
                </a:solidFill>
                <a:latin typeface="+mn-lt"/>
                <a:ea typeface="Geneva" charset="-128"/>
                <a:cs typeface="Geneva" charset="0"/>
              </a:rPr>
              <a:t> </a:t>
            </a:r>
            <a:r>
              <a:rPr lang="fr-CH" sz="1200" b="0" i="0" u="none" strike="noStrike" kern="1200" baseline="0" dirty="0" err="1">
                <a:solidFill>
                  <a:schemeClr val="tx1"/>
                </a:solidFill>
                <a:latin typeface="+mn-lt"/>
                <a:ea typeface="Geneva" charset="-128"/>
                <a:cs typeface="Geneva" charset="0"/>
              </a:rPr>
              <a:t>sign</a:t>
            </a:r>
            <a:r>
              <a:rPr lang="fr-CH" sz="1200" b="0" i="0" u="none" strike="noStrike" kern="1200" baseline="0" dirty="0">
                <a:solidFill>
                  <a:schemeClr val="tx1"/>
                </a:solidFill>
                <a:latin typeface="+mn-lt"/>
                <a:ea typeface="Geneva" charset="-128"/>
                <a:cs typeface="Geneva" charset="0"/>
              </a:rPr>
              <a:t> </a:t>
            </a:r>
            <a:r>
              <a:rPr lang="fr-CH" sz="1200" b="0" i="0" u="none" strike="noStrike" kern="1200" baseline="0" dirty="0" err="1">
                <a:solidFill>
                  <a:schemeClr val="tx1"/>
                </a:solidFill>
                <a:latin typeface="+mn-lt"/>
                <a:ea typeface="Geneva" charset="-128"/>
                <a:cs typeface="Geneva" charset="0"/>
              </a:rPr>
              <a:t>language</a:t>
            </a:r>
            <a:r>
              <a:rPr lang="fr-CH" sz="1200" b="0" i="0" u="none" strike="noStrike" kern="1200" baseline="0" dirty="0">
                <a:solidFill>
                  <a:schemeClr val="tx1"/>
                </a:solidFill>
                <a:latin typeface="+mn-lt"/>
                <a:ea typeface="Geneva" charset="-128"/>
                <a:cs typeface="Geneva" charset="0"/>
              </a:rPr>
              <a:t>.</a:t>
            </a:r>
          </a:p>
          <a:p>
            <a:r>
              <a:rPr lang="en-US" sz="1200" b="0" i="0" u="none" strike="noStrike" kern="1200" baseline="0" dirty="0">
                <a:solidFill>
                  <a:schemeClr val="tx1"/>
                </a:solidFill>
                <a:latin typeface="+mn-lt"/>
                <a:ea typeface="Geneva" charset="-128"/>
                <a:cs typeface="Geneva" charset="0"/>
              </a:rPr>
              <a:t>The variances of disability and the extent to which this impacts on a child’s life, and their ability to participate in their own protection, is reflected by the wide range of disabilities which include cognitive and/or physical disabilities and can be classified as mild, moderate, severe or profound – all relating to the extent that a child is affected and the support they need.</a:t>
            </a:r>
          </a:p>
          <a:p>
            <a:pPr marL="171450" indent="-171450">
              <a:buFont typeface="Arial" panose="020B0604020202020204" pitchFamily="34" charset="0"/>
              <a:buChar char="•"/>
            </a:pPr>
            <a:r>
              <a:rPr lang="fr-CH" sz="1200" b="1" i="0" u="none" strike="noStrike" kern="1200" baseline="0" dirty="0" err="1">
                <a:solidFill>
                  <a:schemeClr val="tx1"/>
                </a:solidFill>
                <a:latin typeface="+mn-lt"/>
                <a:ea typeface="Geneva" charset="-128"/>
                <a:cs typeface="Geneva" charset="0"/>
              </a:rPr>
              <a:t>Gender</a:t>
            </a:r>
            <a:endParaRPr lang="fr-CH" sz="1200" b="1" i="0" u="none" strike="noStrike" kern="1200" baseline="0" dirty="0">
              <a:solidFill>
                <a:schemeClr val="tx1"/>
              </a:solidFill>
              <a:latin typeface="+mn-lt"/>
              <a:ea typeface="Geneva" charset="-128"/>
              <a:cs typeface="Geneva" charset="0"/>
            </a:endParaRPr>
          </a:p>
          <a:p>
            <a:r>
              <a:rPr lang="en-US" sz="1200" b="0" i="0" u="none" strike="noStrike" kern="1200" baseline="0" dirty="0">
                <a:solidFill>
                  <a:schemeClr val="tx1"/>
                </a:solidFill>
                <a:latin typeface="+mn-lt"/>
                <a:ea typeface="Geneva" charset="-128"/>
                <a:cs typeface="Geneva" charset="0"/>
              </a:rPr>
              <a:t>Boys and girls experience childhood differently. This includes both their experiences of being a child and the nature of violence that they can encounter. This may be for a number of reasons that can either disadvantage girls or disadvantage boys, such as the persistent belief or assumption in some cultures that boys cannot be sexually abused. The pattern of abuse that boys and girl face also may differ. For example, in cultures where girls are more restricted, they may be more vulnerable to abuse within the family and less likely to be able to access </a:t>
            </a:r>
            <a:r>
              <a:rPr lang="fr-CH" sz="1200" b="0" i="0" u="none" strike="noStrike" kern="1200" baseline="0" dirty="0">
                <a:solidFill>
                  <a:schemeClr val="tx1"/>
                </a:solidFill>
                <a:latin typeface="+mn-lt"/>
                <a:ea typeface="Geneva" charset="-128"/>
                <a:cs typeface="Geneva" charset="0"/>
              </a:rPr>
              <a:t>services for support. </a:t>
            </a:r>
          </a:p>
          <a:p>
            <a:r>
              <a:rPr lang="en-US" sz="1200" b="0" i="0" u="none" strike="noStrike" kern="1200" baseline="0" dirty="0">
                <a:solidFill>
                  <a:schemeClr val="tx1"/>
                </a:solidFill>
                <a:latin typeface="+mn-lt"/>
                <a:ea typeface="Geneva" charset="-128"/>
                <a:cs typeface="Geneva" charset="0"/>
              </a:rPr>
              <a:t>Different expectations about boys and girls and their role in society in general, and in their roles in communities and families specifically can result in situations where girls are discriminated against and denied access to their rights, making them more vulnerable to abuse as children and as adults. For example, not being able to go to school can lead to economic reliance on husbands and families. In some contexts it may be difficult to ensure that girls are able to participate in activities – especially as they get older</a:t>
            </a:r>
          </a:p>
          <a:p>
            <a:r>
              <a:rPr lang="en-US" sz="1200" b="0" i="0" u="none" strike="noStrike" kern="1200" baseline="0" dirty="0">
                <a:solidFill>
                  <a:schemeClr val="tx1"/>
                </a:solidFill>
                <a:latin typeface="+mn-lt"/>
                <a:ea typeface="Geneva" charset="-128"/>
                <a:cs typeface="Geneva" charset="0"/>
              </a:rPr>
              <a:t>It is especially important when working with children to explore how protection and abuse is experienced by boys and girls to ensure that strategies meet the </a:t>
            </a:r>
            <a:r>
              <a:rPr lang="fr-CH" sz="1200" b="0" i="0" u="none" strike="noStrike" kern="1200" baseline="0" dirty="0" err="1">
                <a:solidFill>
                  <a:schemeClr val="tx1"/>
                </a:solidFill>
                <a:latin typeface="+mn-lt"/>
                <a:ea typeface="Geneva" charset="-128"/>
                <a:cs typeface="Geneva" charset="0"/>
              </a:rPr>
              <a:t>needs</a:t>
            </a:r>
            <a:r>
              <a:rPr lang="fr-CH" sz="1200" b="0" i="0" u="none" strike="noStrike" kern="1200" baseline="0" dirty="0">
                <a:solidFill>
                  <a:schemeClr val="tx1"/>
                </a:solidFill>
                <a:latin typeface="+mn-lt"/>
                <a:ea typeface="Geneva" charset="-128"/>
                <a:cs typeface="Geneva" charset="0"/>
              </a:rPr>
              <a:t> of </a:t>
            </a:r>
            <a:r>
              <a:rPr lang="fr-CH" sz="1200" b="0" i="0" u="none" strike="noStrike" kern="1200" baseline="0" dirty="0" err="1">
                <a:solidFill>
                  <a:schemeClr val="tx1"/>
                </a:solidFill>
                <a:latin typeface="+mn-lt"/>
                <a:ea typeface="Geneva" charset="-128"/>
                <a:cs typeface="Geneva" charset="0"/>
              </a:rPr>
              <a:t>both</a:t>
            </a:r>
            <a:r>
              <a:rPr lang="fr-CH" sz="1200" b="0" i="0" u="none" strike="noStrike" kern="1200" baseline="0" dirty="0">
                <a:solidFill>
                  <a:schemeClr val="tx1"/>
                </a:solidFill>
                <a:latin typeface="+mn-lt"/>
                <a:ea typeface="Geneva" charset="-128"/>
                <a:cs typeface="Geneva" charset="0"/>
              </a:rPr>
              <a:t>.</a:t>
            </a:r>
          </a:p>
          <a:p>
            <a:pPr marL="171450" indent="-171450">
              <a:buFont typeface="Arial" panose="020B0604020202020204" pitchFamily="34" charset="0"/>
              <a:buChar char="•"/>
            </a:pPr>
            <a:r>
              <a:rPr lang="fr-CH" sz="1200" b="1" i="0" u="none" strike="noStrike" kern="1200" baseline="0" dirty="0" err="1">
                <a:solidFill>
                  <a:schemeClr val="tx1"/>
                </a:solidFill>
                <a:latin typeface="+mn-lt"/>
                <a:ea typeface="Geneva" charset="-128"/>
                <a:cs typeface="Geneva" charset="0"/>
              </a:rPr>
              <a:t>Environment</a:t>
            </a:r>
            <a:r>
              <a:rPr lang="fr-CH" sz="1200" b="1" i="0" u="none" strike="noStrike" kern="1200" baseline="0" dirty="0">
                <a:solidFill>
                  <a:schemeClr val="tx1"/>
                </a:solidFill>
                <a:latin typeface="+mn-lt"/>
                <a:ea typeface="Geneva" charset="-128"/>
                <a:cs typeface="Geneva" charset="0"/>
              </a:rPr>
              <a:t> </a:t>
            </a:r>
          </a:p>
          <a:p>
            <a:pPr marL="0" indent="0">
              <a:buFont typeface="Arial" panose="020B0604020202020204" pitchFamily="34" charset="0"/>
              <a:buNone/>
            </a:pPr>
            <a:r>
              <a:rPr lang="en-US" sz="1200" b="0" i="0" u="none" strike="noStrike" kern="1200" baseline="0" dirty="0">
                <a:solidFill>
                  <a:schemeClr val="tx1"/>
                </a:solidFill>
                <a:latin typeface="+mn-lt"/>
                <a:ea typeface="Geneva" charset="-128"/>
                <a:cs typeface="Geneva" charset="0"/>
              </a:rPr>
              <a:t>Strongly linked to the factors of age, disability and experience of abuse are other wider social and cultural factors that shape the environment for children, and the extent to which they are valued and protected. This includes issues such as gender discrimination, and other harmful traditional practices and customs.</a:t>
            </a:r>
          </a:p>
          <a:p>
            <a:r>
              <a:rPr lang="en-US" sz="1200" b="0" i="0" u="none" strike="noStrike" kern="1200" baseline="0" dirty="0">
                <a:solidFill>
                  <a:schemeClr val="tx1"/>
                </a:solidFill>
                <a:latin typeface="+mn-lt"/>
                <a:ea typeface="Geneva" charset="-128"/>
                <a:cs typeface="Geneva" charset="0"/>
              </a:rPr>
              <a:t>The extent to which children’s views and opinions are encouraged and valued, and to what degree they are seen as individuals with rights, also influences the extent to which children are able to participate in their own protection. This requires a careful assessment of the community (and perhaps </a:t>
            </a:r>
            <a:r>
              <a:rPr lang="en-US" sz="1200" b="0" i="0" u="none" strike="noStrike" kern="1200" baseline="0" dirty="0" err="1">
                <a:solidFill>
                  <a:schemeClr val="tx1"/>
                </a:solidFill>
                <a:latin typeface="+mn-lt"/>
                <a:ea typeface="Geneva" charset="-128"/>
                <a:cs typeface="Geneva" charset="0"/>
              </a:rPr>
              <a:t>sensitisation</a:t>
            </a:r>
            <a:r>
              <a:rPr lang="en-US" sz="1200" b="0" i="0" u="none" strike="noStrike" kern="1200" baseline="0" dirty="0">
                <a:solidFill>
                  <a:schemeClr val="tx1"/>
                </a:solidFill>
                <a:latin typeface="+mn-lt"/>
                <a:ea typeface="Geneva" charset="-128"/>
                <a:cs typeface="Geneva" charset="0"/>
              </a:rPr>
              <a:t> and awareness raising) to be able to ensure that the involvement of children can be carried </a:t>
            </a:r>
            <a:r>
              <a:rPr lang="fr-CH" sz="1200" b="0" i="0" u="none" strike="noStrike" kern="1200" baseline="0" dirty="0">
                <a:solidFill>
                  <a:schemeClr val="tx1"/>
                </a:solidFill>
                <a:latin typeface="+mn-lt"/>
                <a:ea typeface="Geneva" charset="-128"/>
                <a:cs typeface="Geneva" charset="0"/>
              </a:rPr>
              <a:t>out </a:t>
            </a:r>
            <a:r>
              <a:rPr lang="fr-CH" sz="1200" b="0" i="0" u="none" strike="noStrike" kern="1200" baseline="0" dirty="0" err="1">
                <a:solidFill>
                  <a:schemeClr val="tx1"/>
                </a:solidFill>
                <a:latin typeface="+mn-lt"/>
                <a:ea typeface="Geneva" charset="-128"/>
                <a:cs typeface="Geneva" charset="0"/>
              </a:rPr>
              <a:t>safely</a:t>
            </a:r>
            <a:r>
              <a:rPr lang="fr-CH" sz="1200" b="0" i="0" u="none" strike="noStrike" kern="1200" baseline="0" dirty="0">
                <a:solidFill>
                  <a:schemeClr val="tx1"/>
                </a:solidFill>
                <a:latin typeface="+mn-lt"/>
                <a:ea typeface="Geneva" charset="-128"/>
                <a:cs typeface="Geneva" charset="0"/>
              </a:rPr>
              <a:t>.</a:t>
            </a:r>
            <a:endParaRPr lang="fr-CH" dirty="0"/>
          </a:p>
        </p:txBody>
      </p:sp>
      <p:sp>
        <p:nvSpPr>
          <p:cNvPr id="4" name="Slide Number Placeholder 3"/>
          <p:cNvSpPr>
            <a:spLocks noGrp="1"/>
          </p:cNvSpPr>
          <p:nvPr>
            <p:ph type="sldNum" sz="quarter" idx="5"/>
          </p:nvPr>
        </p:nvSpPr>
        <p:spPr/>
        <p:txBody>
          <a:bodyPr/>
          <a:lstStyle/>
          <a:p>
            <a:pPr>
              <a:defRPr/>
            </a:pPr>
            <a:fld id="{3E84A10B-7722-434E-AA0B-01A8B2CD06AF}" type="slidenum">
              <a:rPr lang="de-DE" smtClean="0"/>
              <a:pPr>
                <a:defRPr/>
              </a:pPr>
              <a:t>27</a:t>
            </a:fld>
            <a:endParaRPr lang="de-DE"/>
          </a:p>
        </p:txBody>
      </p:sp>
    </p:spTree>
    <p:extLst>
      <p:ext uri="{BB962C8B-B14F-4D97-AF65-F5344CB8AC3E}">
        <p14:creationId xmlns:p14="http://schemas.microsoft.com/office/powerpoint/2010/main" val="5997008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1" i="1"/>
              <a:t>Resource :stick and stones </a:t>
            </a:r>
          </a:p>
          <a:p>
            <a:endParaRPr lang="fr-CH"/>
          </a:p>
        </p:txBody>
      </p:sp>
      <p:sp>
        <p:nvSpPr>
          <p:cNvPr id="4" name="Slide Number Placeholder 3"/>
          <p:cNvSpPr>
            <a:spLocks noGrp="1"/>
          </p:cNvSpPr>
          <p:nvPr>
            <p:ph type="sldNum" sz="quarter" idx="5"/>
          </p:nvPr>
        </p:nvSpPr>
        <p:spPr/>
        <p:txBody>
          <a:bodyPr/>
          <a:lstStyle/>
          <a:p>
            <a:pPr>
              <a:defRPr/>
            </a:pPr>
            <a:fld id="{3E84A10B-7722-434E-AA0B-01A8B2CD06AF}" type="slidenum">
              <a:rPr lang="de-DE" smtClean="0"/>
              <a:pPr>
                <a:defRPr/>
              </a:pPr>
              <a:t>28</a:t>
            </a:fld>
            <a:endParaRPr lang="de-DE"/>
          </a:p>
        </p:txBody>
      </p:sp>
    </p:spTree>
    <p:extLst>
      <p:ext uri="{BB962C8B-B14F-4D97-AF65-F5344CB8AC3E}">
        <p14:creationId xmlns:p14="http://schemas.microsoft.com/office/powerpoint/2010/main" val="884179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a:p>
        </p:txBody>
      </p:sp>
      <p:sp>
        <p:nvSpPr>
          <p:cNvPr id="4" name="Slide Number Placeholder 3"/>
          <p:cNvSpPr>
            <a:spLocks noGrp="1"/>
          </p:cNvSpPr>
          <p:nvPr>
            <p:ph type="sldNum" sz="quarter" idx="5"/>
          </p:nvPr>
        </p:nvSpPr>
        <p:spPr/>
        <p:txBody>
          <a:bodyPr/>
          <a:lstStyle/>
          <a:p>
            <a:pPr>
              <a:defRPr/>
            </a:pPr>
            <a:fld id="{3E84A10B-7722-434E-AA0B-01A8B2CD06AF}" type="slidenum">
              <a:rPr lang="de-DE" smtClean="0"/>
              <a:pPr>
                <a:defRPr/>
              </a:pPr>
              <a:t>29</a:t>
            </a:fld>
            <a:endParaRPr lang="de-DE"/>
          </a:p>
        </p:txBody>
      </p:sp>
    </p:spTree>
    <p:extLst>
      <p:ext uri="{BB962C8B-B14F-4D97-AF65-F5344CB8AC3E}">
        <p14:creationId xmlns:p14="http://schemas.microsoft.com/office/powerpoint/2010/main" val="2321397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a:p>
        </p:txBody>
      </p:sp>
      <p:sp>
        <p:nvSpPr>
          <p:cNvPr id="4" name="Slide Number Placeholder 3"/>
          <p:cNvSpPr>
            <a:spLocks noGrp="1"/>
          </p:cNvSpPr>
          <p:nvPr>
            <p:ph type="sldNum" sz="quarter" idx="5"/>
          </p:nvPr>
        </p:nvSpPr>
        <p:spPr/>
        <p:txBody>
          <a:bodyPr/>
          <a:lstStyle/>
          <a:p>
            <a:pPr>
              <a:defRPr/>
            </a:pPr>
            <a:fld id="{3E84A10B-7722-434E-AA0B-01A8B2CD06AF}" type="slidenum">
              <a:rPr lang="de-DE" smtClean="0"/>
              <a:pPr>
                <a:defRPr/>
              </a:pPr>
              <a:t>30</a:t>
            </a:fld>
            <a:endParaRPr lang="de-DE"/>
          </a:p>
        </p:txBody>
      </p:sp>
    </p:spTree>
    <p:extLst>
      <p:ext uri="{BB962C8B-B14F-4D97-AF65-F5344CB8AC3E}">
        <p14:creationId xmlns:p14="http://schemas.microsoft.com/office/powerpoint/2010/main" val="3422200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u="none" strike="noStrike" kern="1200" baseline="0" dirty="0">
                <a:solidFill>
                  <a:schemeClr val="tx1"/>
                </a:solidFill>
                <a:latin typeface="+mn-lt"/>
                <a:ea typeface="Geneva" charset="-128"/>
                <a:cs typeface="Geneva" charset="0"/>
              </a:rPr>
              <a:t>KEY MESSAGES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Geneva" charset="-128"/>
                <a:cs typeface="Geneva" charset="0"/>
              </a:rPr>
              <a:t>Children have a right to protection and participation.</a:t>
            </a:r>
          </a:p>
          <a:p>
            <a:r>
              <a:rPr lang="en-US" sz="1200" b="1" i="0" u="none" strike="noStrike" kern="1200" baseline="0" dirty="0">
                <a:solidFill>
                  <a:schemeClr val="tx1"/>
                </a:solidFill>
                <a:latin typeface="+mn-lt"/>
                <a:ea typeface="Geneva" charset="-128"/>
                <a:cs typeface="Geneva" charset="0"/>
              </a:rPr>
              <a:t>• </a:t>
            </a:r>
            <a:r>
              <a:rPr lang="en-US" sz="1200" b="0" i="0" u="none" strike="noStrike" kern="1200" baseline="0" dirty="0">
                <a:solidFill>
                  <a:schemeClr val="tx1"/>
                </a:solidFill>
                <a:latin typeface="+mn-lt"/>
                <a:ea typeface="Geneva" charset="-128"/>
                <a:cs typeface="Geneva" charset="0"/>
              </a:rPr>
              <a:t>Participation is an important element of child development in terms of increasing children’s resilience, helping them to </a:t>
            </a:r>
            <a:r>
              <a:rPr lang="en-US" sz="1200" b="0" i="0" u="none" strike="noStrike" kern="1200" baseline="0" dirty="0" err="1">
                <a:solidFill>
                  <a:schemeClr val="tx1"/>
                </a:solidFill>
                <a:latin typeface="+mn-lt"/>
                <a:ea typeface="Geneva" charset="-128"/>
                <a:cs typeface="Geneva" charset="0"/>
              </a:rPr>
              <a:t>maximise</a:t>
            </a:r>
            <a:r>
              <a:rPr lang="en-US" sz="1200" b="0" i="0" u="none" strike="noStrike" kern="1200" baseline="0" dirty="0">
                <a:solidFill>
                  <a:schemeClr val="tx1"/>
                </a:solidFill>
                <a:latin typeface="+mn-lt"/>
                <a:ea typeface="Geneva" charset="-128"/>
                <a:cs typeface="Geneva" charset="0"/>
              </a:rPr>
              <a:t> their full potential and to grow successfully into </a:t>
            </a:r>
            <a:r>
              <a:rPr lang="fr-CH" sz="1200" b="0" i="0" u="none" strike="noStrike" kern="1200" baseline="0" dirty="0" err="1">
                <a:solidFill>
                  <a:schemeClr val="tx1"/>
                </a:solidFill>
                <a:latin typeface="+mn-lt"/>
                <a:ea typeface="Geneva" charset="-128"/>
                <a:cs typeface="Geneva" charset="0"/>
              </a:rPr>
              <a:t>competent</a:t>
            </a:r>
            <a:r>
              <a:rPr lang="fr-CH" sz="1200" b="0" i="0" u="none" strike="noStrike" kern="1200" baseline="0" dirty="0">
                <a:solidFill>
                  <a:schemeClr val="tx1"/>
                </a:solidFill>
                <a:latin typeface="+mn-lt"/>
                <a:ea typeface="Geneva" charset="-128"/>
                <a:cs typeface="Geneva" charset="0"/>
              </a:rPr>
              <a:t> and capable </a:t>
            </a:r>
            <a:r>
              <a:rPr lang="fr-CH" sz="1200" b="0" i="0" u="none" strike="noStrike" kern="1200" baseline="0" dirty="0" err="1">
                <a:solidFill>
                  <a:schemeClr val="tx1"/>
                </a:solidFill>
                <a:latin typeface="+mn-lt"/>
                <a:ea typeface="Geneva" charset="-128"/>
                <a:cs typeface="Geneva" charset="0"/>
              </a:rPr>
              <a:t>adults</a:t>
            </a:r>
            <a:r>
              <a:rPr lang="fr-CH" sz="1200" b="0" i="0" u="none" strike="noStrike" kern="1200" baseline="0" dirty="0">
                <a:solidFill>
                  <a:schemeClr val="tx1"/>
                </a:solidFill>
                <a:latin typeface="+mn-lt"/>
                <a:ea typeface="Geneva" charset="-128"/>
                <a:cs typeface="Geneva" charset="0"/>
              </a:rPr>
              <a:t>.</a:t>
            </a:r>
          </a:p>
          <a:p>
            <a:r>
              <a:rPr lang="en-US" sz="1200" b="1" i="0" u="none" strike="noStrike" kern="1200" baseline="0" dirty="0">
                <a:solidFill>
                  <a:schemeClr val="tx1"/>
                </a:solidFill>
                <a:latin typeface="+mn-lt"/>
                <a:ea typeface="Geneva" charset="-128"/>
                <a:cs typeface="Geneva" charset="0"/>
              </a:rPr>
              <a:t>• </a:t>
            </a:r>
            <a:r>
              <a:rPr lang="en-US" sz="1200" b="0" i="0" u="none" strike="noStrike" kern="1200" baseline="0" dirty="0">
                <a:solidFill>
                  <a:schemeClr val="tx1"/>
                </a:solidFill>
                <a:latin typeface="+mn-lt"/>
                <a:ea typeface="Geneva" charset="-128"/>
                <a:cs typeface="Geneva" charset="0"/>
              </a:rPr>
              <a:t>While the responsibility for protecting children remains with adults, adults cannot always been present – children also need to be able to protect themselves.</a:t>
            </a:r>
          </a:p>
          <a:p>
            <a:r>
              <a:rPr lang="en-US" sz="1200" b="1" i="0" u="none" strike="noStrike" kern="1200" baseline="0" dirty="0">
                <a:solidFill>
                  <a:schemeClr val="tx1"/>
                </a:solidFill>
                <a:latin typeface="+mn-lt"/>
                <a:ea typeface="Geneva" charset="-128"/>
                <a:cs typeface="Geneva" charset="0"/>
              </a:rPr>
              <a:t>• </a:t>
            </a:r>
            <a:r>
              <a:rPr lang="en-US" sz="1200" b="0" i="0" u="none" strike="noStrike" kern="1200" baseline="0" dirty="0">
                <a:solidFill>
                  <a:schemeClr val="tx1"/>
                </a:solidFill>
                <a:latin typeface="+mn-lt"/>
                <a:ea typeface="Geneva" charset="-128"/>
                <a:cs typeface="Geneva" charset="0"/>
              </a:rPr>
              <a:t>The involvement of children in protection issues is an important element in supporting the development of national children can give additional insight into realities </a:t>
            </a:r>
            <a:r>
              <a:rPr lang="fr-CH" sz="1200" b="0" i="0" u="none" strike="noStrike" kern="1200" baseline="0" dirty="0">
                <a:solidFill>
                  <a:schemeClr val="tx1"/>
                </a:solidFill>
                <a:latin typeface="+mn-lt"/>
                <a:ea typeface="Geneva" charset="-128"/>
                <a:cs typeface="Geneva" charset="0"/>
              </a:rPr>
              <a:t>of protection</a:t>
            </a:r>
          </a:p>
          <a:p>
            <a:endParaRPr lang="fr-CH" sz="1200" b="0" i="0" u="none" strike="noStrike" kern="1200" baseline="0" dirty="0">
              <a:solidFill>
                <a:schemeClr val="tx1"/>
              </a:solidFill>
              <a:latin typeface="+mn-lt"/>
              <a:ea typeface="Geneva" charset="-128"/>
              <a:cs typeface="Geneva" charset="0"/>
            </a:endParaRPr>
          </a:p>
          <a:p>
            <a:r>
              <a:rPr lang="en-GB" altLang="fr-FR" sz="1200" dirty="0">
                <a:ea typeface="Geneva"/>
                <a:cs typeface="Geneva"/>
              </a:rPr>
              <a:t>=&gt;</a:t>
            </a:r>
            <a:r>
              <a:rPr lang="fr-CH" sz="1200" dirty="0"/>
              <a:t>Self-protective </a:t>
            </a:r>
            <a:r>
              <a:rPr lang="fr-CH" sz="1200" dirty="0" err="1"/>
              <a:t>behaviours</a:t>
            </a:r>
            <a:r>
              <a:rPr lang="fr-CH" sz="1200" dirty="0"/>
              <a:t> </a:t>
            </a:r>
            <a:r>
              <a:rPr lang="fr-CH" sz="1200" dirty="0" err="1"/>
              <a:t>include</a:t>
            </a:r>
            <a:r>
              <a:rPr lang="fr-CH" sz="1200" dirty="0"/>
              <a:t> </a:t>
            </a:r>
            <a:r>
              <a:rPr lang="en-US" sz="1200" dirty="0"/>
              <a:t>personal safety but also further considers what children can do to avoid or react appropriately in situations of abuse, specifically </a:t>
            </a:r>
            <a:r>
              <a:rPr lang="fr-CH" sz="1200" dirty="0" err="1"/>
              <a:t>focusing</a:t>
            </a:r>
            <a:r>
              <a:rPr lang="fr-CH" sz="1200" dirty="0"/>
              <a:t> on </a:t>
            </a:r>
            <a:r>
              <a:rPr lang="fr-CH" sz="1200" dirty="0" err="1"/>
              <a:t>child</a:t>
            </a:r>
            <a:r>
              <a:rPr lang="fr-CH" sz="1200" dirty="0"/>
              <a:t> protection</a:t>
            </a:r>
            <a:endParaRPr lang="fr-CH" sz="1200" b="0" i="0" u="none" strike="noStrike" kern="1200" baseline="0" dirty="0">
              <a:solidFill>
                <a:schemeClr val="tx1"/>
              </a:solidFill>
              <a:latin typeface="+mn-lt"/>
              <a:ea typeface="Geneva" charset="-128"/>
              <a:cs typeface="Geneva" charset="0"/>
            </a:endParaRPr>
          </a:p>
          <a:p>
            <a:endParaRPr lang="fr-CH" sz="1200" b="0" i="0" u="none" strike="noStrike" kern="1200" baseline="0" dirty="0">
              <a:solidFill>
                <a:schemeClr val="tx1"/>
              </a:solidFill>
              <a:latin typeface="+mn-lt"/>
              <a:ea typeface="Geneva" charset="-128"/>
            </a:endParaRPr>
          </a:p>
          <a:p>
            <a:r>
              <a:rPr lang="fr-CH" sz="1200" b="0" i="0" u="none" strike="noStrike" kern="1200" baseline="0" dirty="0">
                <a:solidFill>
                  <a:schemeClr val="tx1"/>
                </a:solidFill>
                <a:latin typeface="+mn-lt"/>
                <a:ea typeface="Geneva" charset="-128"/>
              </a:rPr>
              <a:t>1st + 2</a:t>
            </a:r>
            <a:r>
              <a:rPr lang="fr-CH" sz="1200" b="0" i="0" u="none" strike="noStrike" kern="1200" baseline="30000" dirty="0">
                <a:solidFill>
                  <a:schemeClr val="tx1"/>
                </a:solidFill>
                <a:latin typeface="+mn-lt"/>
                <a:ea typeface="Geneva" charset="-128"/>
              </a:rPr>
              <a:t>nd</a:t>
            </a:r>
            <a:r>
              <a:rPr lang="fr-CH" sz="1200" b="0" i="0" u="none" strike="noStrike" kern="1200" baseline="0" dirty="0">
                <a:solidFill>
                  <a:schemeClr val="tx1"/>
                </a:solidFill>
                <a:latin typeface="+mn-lt"/>
                <a:ea typeface="Geneva" charset="-128"/>
              </a:rPr>
              <a:t>    and </a:t>
            </a:r>
            <a:r>
              <a:rPr lang="fr-CH" sz="1200" b="0" i="0" u="none" strike="noStrike" kern="1200" baseline="0" dirty="0" err="1">
                <a:solidFill>
                  <a:schemeClr val="tx1"/>
                </a:solidFill>
                <a:latin typeface="+mn-lt"/>
                <a:ea typeface="Geneva" charset="-128"/>
              </a:rPr>
              <a:t>eventually</a:t>
            </a:r>
            <a:r>
              <a:rPr lang="fr-CH" sz="1200" b="0" i="0" u="none" strike="noStrike" kern="1200" baseline="0" dirty="0">
                <a:solidFill>
                  <a:schemeClr val="tx1"/>
                </a:solidFill>
                <a:latin typeface="+mn-lt"/>
                <a:ea typeface="Geneva" charset="-128"/>
              </a:rPr>
              <a:t>  3rd ( to check)  type of objectives / </a:t>
            </a:r>
            <a:r>
              <a:rPr lang="fr-CH" sz="1200" b="0" i="0" u="none" strike="noStrike" kern="1200" baseline="0" dirty="0" err="1">
                <a:solidFill>
                  <a:schemeClr val="tx1"/>
                </a:solidFill>
                <a:latin typeface="+mn-lt"/>
                <a:ea typeface="Geneva" charset="-128"/>
              </a:rPr>
              <a:t>reasons</a:t>
            </a:r>
            <a:r>
              <a:rPr lang="fr-CH" sz="1200" b="0" i="0" u="none" strike="noStrike" kern="1200" baseline="0" dirty="0">
                <a:solidFill>
                  <a:schemeClr val="tx1"/>
                </a:solidFill>
                <a:latin typeface="+mn-lt"/>
                <a:ea typeface="Geneva" charset="-128"/>
              </a:rPr>
              <a:t>  </a:t>
            </a:r>
            <a:r>
              <a:rPr lang="fr-CH" sz="1200" b="0" i="0" u="none" strike="noStrike" kern="1200" baseline="0" dirty="0" err="1">
                <a:solidFill>
                  <a:schemeClr val="tx1"/>
                </a:solidFill>
                <a:latin typeface="+mn-lt"/>
                <a:ea typeface="Geneva" charset="-128"/>
              </a:rPr>
              <a:t>proposed</a:t>
            </a:r>
            <a:r>
              <a:rPr lang="fr-CH" sz="1200" b="0" i="0" u="none" strike="noStrike" kern="1200" baseline="0" dirty="0">
                <a:solidFill>
                  <a:schemeClr val="tx1"/>
                </a:solidFill>
                <a:latin typeface="+mn-lt"/>
                <a:ea typeface="Geneva" charset="-128"/>
              </a:rPr>
              <a:t> are </a:t>
            </a:r>
            <a:r>
              <a:rPr lang="fr-CH" sz="1200" b="0" i="0" u="none" strike="noStrike" kern="1200" baseline="0" dirty="0" err="1">
                <a:solidFill>
                  <a:schemeClr val="tx1"/>
                </a:solidFill>
                <a:latin typeface="+mn-lt"/>
                <a:ea typeface="Geneva" charset="-128"/>
              </a:rPr>
              <a:t>targetted</a:t>
            </a:r>
            <a:r>
              <a:rPr lang="fr-CH" sz="1200" b="0" i="0" u="none" strike="noStrike" kern="1200" baseline="0" dirty="0">
                <a:solidFill>
                  <a:schemeClr val="tx1"/>
                </a:solidFill>
                <a:latin typeface="+mn-lt"/>
                <a:ea typeface="Geneva" charset="-128"/>
              </a:rPr>
              <a:t>  in the  curriculum sessions </a:t>
            </a:r>
            <a:r>
              <a:rPr lang="fr-CH" sz="1200" b="0" i="0" u="none" strike="noStrike" kern="1200" baseline="0" dirty="0" err="1">
                <a:solidFill>
                  <a:schemeClr val="tx1"/>
                </a:solidFill>
                <a:latin typeface="+mn-lt"/>
                <a:ea typeface="Geneva" charset="-128"/>
              </a:rPr>
              <a:t>proposed</a:t>
            </a:r>
            <a:r>
              <a:rPr lang="fr-CH" sz="1200" b="0" i="0" u="none" strike="noStrike" kern="1200" baseline="0" dirty="0">
                <a:solidFill>
                  <a:schemeClr val="tx1"/>
                </a:solidFill>
                <a:latin typeface="+mn-lt"/>
                <a:ea typeface="Geneva" charset="-128"/>
              </a:rPr>
              <a:t> </a:t>
            </a:r>
          </a:p>
          <a:p>
            <a:endParaRPr lang="fr-CH" sz="1200" b="0" i="0" u="none" strike="noStrike" kern="1200" baseline="0" dirty="0">
              <a:solidFill>
                <a:schemeClr val="tx1"/>
              </a:solidFill>
              <a:latin typeface="+mn-lt"/>
              <a:ea typeface="Geneva" charset="-128"/>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Geneva" charset="-128"/>
                <a:cs typeface="Geneva" charset="0"/>
              </a:rPr>
              <a:t>Development of self-protective </a:t>
            </a:r>
            <a:r>
              <a:rPr lang="en-US" sz="1200" b="0" i="0" u="none" strike="noStrike" kern="1200" baseline="0" dirty="0" err="1">
                <a:solidFill>
                  <a:schemeClr val="tx1"/>
                </a:solidFill>
                <a:latin typeface="+mn-lt"/>
                <a:ea typeface="Geneva" charset="-128"/>
                <a:cs typeface="Geneva" charset="0"/>
              </a:rPr>
              <a:t>behaviours</a:t>
            </a:r>
            <a:r>
              <a:rPr lang="en-US" sz="1200" b="0" i="0" u="none" strike="noStrike" kern="1200" baseline="0" dirty="0">
                <a:solidFill>
                  <a:schemeClr val="tx1"/>
                </a:solidFill>
                <a:latin typeface="+mn-lt"/>
                <a:ea typeface="Geneva" charset="-128"/>
                <a:cs typeface="Geneva" charset="0"/>
              </a:rPr>
              <a:t> is a skill that carries children through childhood and into adult life.</a:t>
            </a:r>
          </a:p>
          <a:p>
            <a:r>
              <a:rPr lang="en-US" sz="1200" b="1" i="0" u="none" strike="noStrike" kern="1200" baseline="0" dirty="0">
                <a:solidFill>
                  <a:schemeClr val="tx1"/>
                </a:solidFill>
                <a:latin typeface="+mn-lt"/>
                <a:ea typeface="Geneva" charset="-128"/>
                <a:cs typeface="Geneva" charset="0"/>
              </a:rPr>
              <a:t>• </a:t>
            </a:r>
            <a:r>
              <a:rPr lang="en-US" sz="1200" b="0" i="0" u="none" strike="noStrike" kern="1200" baseline="0" dirty="0">
                <a:solidFill>
                  <a:schemeClr val="tx1"/>
                </a:solidFill>
                <a:latin typeface="+mn-lt"/>
                <a:ea typeface="Geneva" charset="-128"/>
                <a:cs typeface="Geneva" charset="0"/>
              </a:rPr>
              <a:t>Participation is both a right for children and essential for their </a:t>
            </a:r>
            <a:r>
              <a:rPr lang="fr-CH" sz="1200" b="0" i="0" u="none" strike="noStrike" kern="1200" baseline="0" dirty="0" err="1">
                <a:solidFill>
                  <a:schemeClr val="tx1"/>
                </a:solidFill>
                <a:latin typeface="+mn-lt"/>
                <a:ea typeface="Geneva" charset="-128"/>
                <a:cs typeface="Geneva" charset="0"/>
              </a:rPr>
              <a:t>development</a:t>
            </a:r>
            <a:r>
              <a:rPr lang="fr-CH" sz="1200" b="0" i="0" u="none" strike="noStrike" kern="1200" baseline="0" dirty="0">
                <a:solidFill>
                  <a:schemeClr val="tx1"/>
                </a:solidFill>
                <a:latin typeface="+mn-lt"/>
                <a:ea typeface="Geneva" charset="-128"/>
                <a:cs typeface="Geneva" charset="0"/>
              </a:rPr>
              <a:t>.</a:t>
            </a:r>
          </a:p>
          <a:p>
            <a:r>
              <a:rPr lang="en-US" sz="1200" b="1" i="0" u="none" strike="noStrike" kern="1200" baseline="0" dirty="0">
                <a:solidFill>
                  <a:schemeClr val="tx1"/>
                </a:solidFill>
                <a:latin typeface="+mn-lt"/>
                <a:ea typeface="Geneva" charset="-128"/>
                <a:cs typeface="Geneva" charset="0"/>
              </a:rPr>
              <a:t>• </a:t>
            </a:r>
            <a:r>
              <a:rPr lang="en-US" sz="1200" b="0" i="0" u="none" strike="noStrike" kern="1200" baseline="0" dirty="0">
                <a:solidFill>
                  <a:schemeClr val="tx1"/>
                </a:solidFill>
                <a:latin typeface="+mn-lt"/>
                <a:ea typeface="Geneva" charset="-128"/>
                <a:cs typeface="Geneva" charset="0"/>
              </a:rPr>
              <a:t>Children may have very different perspectives on protection and risk, and without including these views we miss opportunities  to effectively promote the protection of children.</a:t>
            </a:r>
          </a:p>
          <a:p>
            <a:r>
              <a:rPr lang="en-US" sz="1200" b="1" i="0" u="none" strike="noStrike" kern="1200" baseline="0" dirty="0">
                <a:solidFill>
                  <a:schemeClr val="tx1"/>
                </a:solidFill>
                <a:latin typeface="+mn-lt"/>
                <a:ea typeface="Geneva" charset="-128"/>
                <a:cs typeface="Geneva" charset="0"/>
              </a:rPr>
              <a:t>• </a:t>
            </a:r>
            <a:r>
              <a:rPr lang="en-US" sz="1200" b="0" i="0" u="none" strike="noStrike" kern="1200" baseline="0" dirty="0">
                <a:solidFill>
                  <a:schemeClr val="tx1"/>
                </a:solidFill>
                <a:latin typeface="+mn-lt"/>
                <a:ea typeface="Geneva" charset="-128"/>
                <a:cs typeface="Geneva" charset="0"/>
              </a:rPr>
              <a:t>However effective the protection that adults provide for children, adults will never be able to guarantee the safety of children 24 hours a day, every day of the week, especially as children grow up and become more independent.</a:t>
            </a:r>
            <a:endParaRPr lang="fr-CH" sz="1200" b="0" i="0" u="none" strike="noStrike" kern="1200" baseline="0" dirty="0">
              <a:solidFill>
                <a:schemeClr val="tx1"/>
              </a:solidFill>
              <a:latin typeface="+mn-lt"/>
              <a:ea typeface="Geneva" charset="-128"/>
            </a:endParaRPr>
          </a:p>
        </p:txBody>
      </p:sp>
      <p:sp>
        <p:nvSpPr>
          <p:cNvPr id="4" name="Slide Number Placeholder 3"/>
          <p:cNvSpPr>
            <a:spLocks noGrp="1"/>
          </p:cNvSpPr>
          <p:nvPr>
            <p:ph type="sldNum" sz="quarter" idx="5"/>
          </p:nvPr>
        </p:nvSpPr>
        <p:spPr/>
        <p:txBody>
          <a:bodyPr/>
          <a:lstStyle/>
          <a:p>
            <a:pPr>
              <a:defRPr/>
            </a:pPr>
            <a:fld id="{3E84A10B-7722-434E-AA0B-01A8B2CD06AF}" type="slidenum">
              <a:rPr lang="de-DE" smtClean="0"/>
              <a:pPr>
                <a:defRPr/>
              </a:pPr>
              <a:t>32</a:t>
            </a:fld>
            <a:endParaRPr lang="de-DE"/>
          </a:p>
        </p:txBody>
      </p:sp>
    </p:spTree>
    <p:extLst>
      <p:ext uri="{BB962C8B-B14F-4D97-AF65-F5344CB8AC3E}">
        <p14:creationId xmlns:p14="http://schemas.microsoft.com/office/powerpoint/2010/main" val="2942044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1" i="1"/>
              <a:t>Resource : stick and stones </a:t>
            </a:r>
          </a:p>
          <a:p>
            <a:endParaRPr lang="fr-CH"/>
          </a:p>
        </p:txBody>
      </p:sp>
      <p:sp>
        <p:nvSpPr>
          <p:cNvPr id="4" name="Slide Number Placeholder 3"/>
          <p:cNvSpPr>
            <a:spLocks noGrp="1"/>
          </p:cNvSpPr>
          <p:nvPr>
            <p:ph type="sldNum" sz="quarter" idx="5"/>
          </p:nvPr>
        </p:nvSpPr>
        <p:spPr/>
        <p:txBody>
          <a:bodyPr/>
          <a:lstStyle/>
          <a:p>
            <a:pPr>
              <a:defRPr/>
            </a:pPr>
            <a:fld id="{3E84A10B-7722-434E-AA0B-01A8B2CD06AF}" type="slidenum">
              <a:rPr lang="de-DE" smtClean="0"/>
              <a:pPr>
                <a:defRPr/>
              </a:pPr>
              <a:t>2</a:t>
            </a:fld>
            <a:endParaRPr lang="de-DE"/>
          </a:p>
        </p:txBody>
      </p:sp>
    </p:spTree>
    <p:extLst>
      <p:ext uri="{BB962C8B-B14F-4D97-AF65-F5344CB8AC3E}">
        <p14:creationId xmlns:p14="http://schemas.microsoft.com/office/powerpoint/2010/main" val="7242704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Geneva" charset="-128"/>
                <a:cs typeface="Geneva" charset="0"/>
              </a:rPr>
              <a:t>Children’s participation should be discussed with families and communities in advance of activities taking place to ensure that adults are supportive of the initiative. This is especially important when discussing protection issues, and particularly sexual abuse, in contexts where such topics are considered private and taboo.</a:t>
            </a:r>
          </a:p>
          <a:p>
            <a:endParaRPr lang="en-US" sz="1200" b="0" i="0" u="none" strike="noStrike" kern="1200" baseline="0" dirty="0">
              <a:solidFill>
                <a:schemeClr val="tx1"/>
              </a:solidFill>
              <a:latin typeface="+mn-lt"/>
              <a:ea typeface="Geneva" charset="-128"/>
            </a:endParaRPr>
          </a:p>
          <a:p>
            <a:r>
              <a:rPr lang="en-US" sz="1200" b="0" i="0" u="none" strike="noStrike" kern="1200" baseline="0" dirty="0">
                <a:solidFill>
                  <a:schemeClr val="tx1"/>
                </a:solidFill>
                <a:latin typeface="+mn-lt"/>
                <a:ea typeface="Geneva" charset="-128"/>
              </a:rPr>
              <a:t>Example of risk assessment : handout 3</a:t>
            </a:r>
            <a:endParaRPr lang="fr-CH" dirty="0"/>
          </a:p>
        </p:txBody>
      </p:sp>
      <p:sp>
        <p:nvSpPr>
          <p:cNvPr id="4" name="Slide Number Placeholder 3"/>
          <p:cNvSpPr>
            <a:spLocks noGrp="1"/>
          </p:cNvSpPr>
          <p:nvPr>
            <p:ph type="sldNum" sz="quarter" idx="5"/>
          </p:nvPr>
        </p:nvSpPr>
        <p:spPr/>
        <p:txBody>
          <a:bodyPr/>
          <a:lstStyle/>
          <a:p>
            <a:pPr>
              <a:defRPr/>
            </a:pPr>
            <a:fld id="{3E84A10B-7722-434E-AA0B-01A8B2CD06AF}" type="slidenum">
              <a:rPr lang="de-DE" smtClean="0"/>
              <a:pPr>
                <a:defRPr/>
              </a:pPr>
              <a:t>33</a:t>
            </a:fld>
            <a:endParaRPr lang="de-DE"/>
          </a:p>
        </p:txBody>
      </p:sp>
    </p:spTree>
    <p:extLst>
      <p:ext uri="{BB962C8B-B14F-4D97-AF65-F5344CB8AC3E}">
        <p14:creationId xmlns:p14="http://schemas.microsoft.com/office/powerpoint/2010/main" val="24206696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0" i="1"/>
              <a:t>Resource : stick and stones </a:t>
            </a:r>
          </a:p>
          <a:p>
            <a:r>
              <a:rPr lang="fr-CH" b="1"/>
              <a:t>Action </a:t>
            </a:r>
            <a:r>
              <a:rPr lang="fr-CH" b="1" err="1"/>
              <a:t>oriented</a:t>
            </a:r>
            <a:r>
              <a:rPr lang="fr-CH" b="1"/>
              <a:t> discussion </a:t>
            </a:r>
          </a:p>
        </p:txBody>
      </p:sp>
      <p:sp>
        <p:nvSpPr>
          <p:cNvPr id="4" name="Slide Number Placeholder 3"/>
          <p:cNvSpPr>
            <a:spLocks noGrp="1"/>
          </p:cNvSpPr>
          <p:nvPr>
            <p:ph type="sldNum" sz="quarter" idx="5"/>
          </p:nvPr>
        </p:nvSpPr>
        <p:spPr/>
        <p:txBody>
          <a:bodyPr/>
          <a:lstStyle/>
          <a:p>
            <a:pPr>
              <a:defRPr/>
            </a:pPr>
            <a:fld id="{3E84A10B-7722-434E-AA0B-01A8B2CD06AF}" type="slidenum">
              <a:rPr lang="de-DE" smtClean="0"/>
              <a:pPr>
                <a:defRPr/>
              </a:pPr>
              <a:t>34</a:t>
            </a:fld>
            <a:endParaRPr lang="de-DE"/>
          </a:p>
        </p:txBody>
      </p:sp>
    </p:spTree>
    <p:extLst>
      <p:ext uri="{BB962C8B-B14F-4D97-AF65-F5344CB8AC3E}">
        <p14:creationId xmlns:p14="http://schemas.microsoft.com/office/powerpoint/2010/main" val="9067954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a:solidFill>
                  <a:schemeClr val="tx1"/>
                </a:solidFill>
                <a:latin typeface="+mn-lt"/>
                <a:ea typeface="Geneva" charset="-128"/>
                <a:cs typeface="Geneva" charset="0"/>
              </a:rPr>
              <a:t>Culture and Abuse – Including Harmful Practices</a:t>
            </a:r>
          </a:p>
          <a:p>
            <a:r>
              <a:rPr lang="en-US" sz="1200" b="0" i="0" u="none" strike="noStrike" kern="1200" baseline="0">
                <a:solidFill>
                  <a:schemeClr val="tx1"/>
                </a:solidFill>
                <a:latin typeface="+mn-lt"/>
                <a:ea typeface="Geneva" charset="-128"/>
                <a:cs typeface="Geneva" charset="0"/>
              </a:rPr>
              <a:t>Some manifestations of abuse, including harmful practices (even if they are widely accepted and sanctioned in the community as part of tradition), are obviously damaging  for children and clearly infringe their rights to protection. Other forms of abuse are more related to the meaning for the child of their experiences. This is both in terms of the way children make sense of what has happened and also how it affects their development. For example, rape is a clear example of sexual abuse, but shouting at a child does not </a:t>
            </a:r>
            <a:r>
              <a:rPr lang="en-US" sz="1200" b="0" i="1" u="none" strike="noStrike" kern="1200" baseline="0">
                <a:solidFill>
                  <a:schemeClr val="tx1"/>
                </a:solidFill>
                <a:latin typeface="+mn-lt"/>
                <a:ea typeface="Geneva" charset="-128"/>
                <a:cs typeface="Geneva" charset="0"/>
              </a:rPr>
              <a:t>always </a:t>
            </a:r>
            <a:r>
              <a:rPr lang="en-US" sz="1200" b="0" i="0" u="none" strike="noStrike" kern="1200" baseline="0">
                <a:solidFill>
                  <a:schemeClr val="tx1"/>
                </a:solidFill>
                <a:latin typeface="+mn-lt"/>
                <a:ea typeface="Geneva" charset="-128"/>
                <a:cs typeface="Geneva" charset="0"/>
              </a:rPr>
              <a:t>constitute emotional abuse. It depends on who is shouting, what they are </a:t>
            </a:r>
            <a:r>
              <a:rPr lang="en-US" sz="1200" b="0" i="0" u="none" strike="noStrike" kern="1200" baseline="0" err="1">
                <a:solidFill>
                  <a:schemeClr val="tx1"/>
                </a:solidFill>
                <a:latin typeface="+mn-lt"/>
                <a:ea typeface="Geneva" charset="-128"/>
                <a:cs typeface="Geneva" charset="0"/>
              </a:rPr>
              <a:t>sa</a:t>
            </a:r>
            <a:endParaRPr lang="en-US" sz="1200" b="0" i="0" u="none" strike="noStrike" kern="1200" baseline="0">
              <a:solidFill>
                <a:schemeClr val="tx1"/>
              </a:solidFill>
              <a:latin typeface="+mn-lt"/>
              <a:ea typeface="Geneva" charset="-128"/>
              <a:cs typeface="Geneva" charset="0"/>
            </a:endParaRPr>
          </a:p>
          <a:p>
            <a:endParaRPr lang="en-US" sz="1200" b="0" i="0" u="none" strike="noStrike" kern="1200" baseline="0">
              <a:solidFill>
                <a:schemeClr val="tx1"/>
              </a:solidFill>
              <a:latin typeface="+mn-lt"/>
              <a:ea typeface="Geneva" charset="-128"/>
              <a:cs typeface="Geneva" charset="0"/>
            </a:endParaRPr>
          </a:p>
          <a:p>
            <a:endParaRPr lang="en-US" sz="1200"/>
          </a:p>
          <a:p>
            <a:r>
              <a:rPr lang="fr-CH" sz="1200" b="0" i="0" u="none" strike="noStrike" kern="1200" baseline="0" err="1">
                <a:solidFill>
                  <a:schemeClr val="tx1"/>
                </a:solidFill>
                <a:latin typeface="+mn-lt"/>
                <a:ea typeface="Geneva" charset="-128"/>
                <a:cs typeface="Geneva" charset="0"/>
              </a:rPr>
              <a:t>working</a:t>
            </a:r>
            <a:r>
              <a:rPr lang="fr-CH" sz="1200" b="0" i="0" u="none" strike="noStrike" kern="1200" baseline="0">
                <a:solidFill>
                  <a:schemeClr val="tx1"/>
                </a:solidFill>
                <a:latin typeface="+mn-lt"/>
                <a:ea typeface="Geneva" charset="-128"/>
                <a:cs typeface="Geneva" charset="0"/>
              </a:rPr>
              <a:t> </a:t>
            </a:r>
            <a:r>
              <a:rPr lang="fr-CH" sz="1200" b="0" i="0" u="none" strike="noStrike" kern="1200" baseline="0" err="1">
                <a:solidFill>
                  <a:schemeClr val="tx1"/>
                </a:solidFill>
                <a:latin typeface="+mn-lt"/>
                <a:ea typeface="Geneva" charset="-128"/>
                <a:cs typeface="Geneva" charset="0"/>
              </a:rPr>
              <a:t>with</a:t>
            </a:r>
            <a:r>
              <a:rPr lang="fr-CH" sz="1200" b="0" i="0" u="none" strike="noStrike" kern="1200" baseline="0">
                <a:solidFill>
                  <a:schemeClr val="tx1"/>
                </a:solidFill>
                <a:latin typeface="+mn-lt"/>
                <a:ea typeface="Geneva" charset="-128"/>
                <a:cs typeface="Geneva" charset="0"/>
              </a:rPr>
              <a:t> a </a:t>
            </a:r>
            <a:r>
              <a:rPr lang="fr-CH" sz="1200" b="0" i="0" u="none" strike="noStrike" kern="1200" baseline="0" err="1">
                <a:solidFill>
                  <a:schemeClr val="tx1"/>
                </a:solidFill>
                <a:latin typeface="+mn-lt"/>
                <a:ea typeface="Geneva" charset="-128"/>
                <a:cs typeface="Geneva" charset="0"/>
              </a:rPr>
              <a:t>human</a:t>
            </a:r>
            <a:r>
              <a:rPr lang="fr-CH" sz="1200" b="0" i="0" u="none" strike="noStrike" kern="1200" baseline="0">
                <a:solidFill>
                  <a:schemeClr val="tx1"/>
                </a:solidFill>
                <a:latin typeface="+mn-lt"/>
                <a:ea typeface="Geneva" charset="-128"/>
                <a:cs typeface="Geneva" charset="0"/>
              </a:rPr>
              <a:t> </a:t>
            </a:r>
            <a:r>
              <a:rPr lang="en-US" sz="1200" b="0" i="0" u="none" strike="noStrike" kern="1200" baseline="0">
                <a:solidFill>
                  <a:schemeClr val="tx1"/>
                </a:solidFill>
                <a:latin typeface="+mn-lt"/>
                <a:ea typeface="Geneva" charset="-128"/>
                <a:cs typeface="Geneva" charset="0"/>
              </a:rPr>
              <a:t>rights-based approach to development, believes that it is important to adopt a culturally sensitive approach to child protection. This requires and creates opportunities to work with children, families and communities to identify ways to protect children which make sense for them; and create a cultural ‘fit’ rather than having ideas imposed from outside. This is especially important for community-based work,</a:t>
            </a:r>
            <a:endParaRPr lang="fr-CH" sz="1200"/>
          </a:p>
          <a:p>
            <a:r>
              <a:rPr lang="en-US" sz="1200" b="0" i="0" u="none" strike="noStrike" kern="1200" baseline="0" err="1">
                <a:solidFill>
                  <a:schemeClr val="tx1"/>
                </a:solidFill>
                <a:latin typeface="+mn-lt"/>
                <a:ea typeface="Geneva" charset="-128"/>
                <a:cs typeface="Geneva" charset="0"/>
              </a:rPr>
              <a:t>ying</a:t>
            </a:r>
            <a:r>
              <a:rPr lang="en-US" sz="1200" b="0" i="0" u="none" strike="noStrike" kern="1200" baseline="0">
                <a:solidFill>
                  <a:schemeClr val="tx1"/>
                </a:solidFill>
                <a:latin typeface="+mn-lt"/>
                <a:ea typeface="Geneva" charset="-128"/>
                <a:cs typeface="Geneva" charset="0"/>
              </a:rPr>
              <a:t> and how often they do it.</a:t>
            </a:r>
          </a:p>
          <a:p>
            <a:endParaRPr lang="en-US" sz="1200" b="0" i="0" u="none" strike="noStrike" kern="1200" baseline="0">
              <a:solidFill>
                <a:schemeClr val="tx1"/>
              </a:solidFill>
              <a:latin typeface="+mn-lt"/>
              <a:ea typeface="Geneva" charset="-128"/>
            </a:endParaRPr>
          </a:p>
          <a:p>
            <a:r>
              <a:rPr lang="en-US" sz="1200" b="0" i="0" u="none" strike="noStrike" kern="1200" baseline="0">
                <a:solidFill>
                  <a:schemeClr val="tx1"/>
                </a:solidFill>
                <a:latin typeface="+mn-lt"/>
                <a:ea typeface="Geneva" charset="-128"/>
                <a:cs typeface="Geneva" charset="0"/>
              </a:rPr>
              <a:t>While recognizing that there are many valid ways of looking after children, it is equally important not to ‘excuse’ or justify forms of abuse because they are culturally or locally acceptable, as this could leave children at great risk. A culturally sensitive approach to child protection is needed, which relies upon workers having a clear understanding of child abuse and protection, including an appreciation of when to seek support and/or make a referral.</a:t>
            </a:r>
          </a:p>
          <a:p>
            <a:endParaRPr lang="en-US" sz="1200" b="0" i="0" u="none" strike="noStrike" kern="1200" baseline="0">
              <a:solidFill>
                <a:schemeClr val="tx1"/>
              </a:solidFill>
              <a:latin typeface="+mn-lt"/>
              <a:ea typeface="Geneva" charset="-128"/>
            </a:endParaRPr>
          </a:p>
          <a:p>
            <a:r>
              <a:rPr lang="en-US" sz="1200" b="0" i="0" u="none" strike="noStrike" kern="1200" baseline="0">
                <a:solidFill>
                  <a:schemeClr val="tx1"/>
                </a:solidFill>
                <a:latin typeface="+mn-lt"/>
                <a:ea typeface="Geneva" charset="-128"/>
                <a:cs typeface="Geneva" charset="0"/>
              </a:rPr>
              <a:t> There are a number of reasons why children may have different perspectives to adults. Children, especially younger children, may not have been given the opportunity to think about dangers or not had the chance to think through consequences. This can be a result of their more limited experience of the world, their developmental stage, or because they have not been given enough information. In addition, they may not be aware of their rights, and/or the situations they face are so common that they seem ‘normal’. For example, if a child grows up being constantly hit, they may not like it, but they may not see it as being </a:t>
            </a:r>
            <a:r>
              <a:rPr lang="fr-CH" sz="1200" b="0" i="0" u="none" strike="noStrike" kern="1200" baseline="0" err="1">
                <a:solidFill>
                  <a:schemeClr val="tx1"/>
                </a:solidFill>
                <a:latin typeface="+mn-lt"/>
                <a:ea typeface="Geneva" charset="-128"/>
                <a:cs typeface="Geneva" charset="0"/>
              </a:rPr>
              <a:t>anything</a:t>
            </a:r>
            <a:r>
              <a:rPr lang="fr-CH" sz="1200" b="0" i="0" u="none" strike="noStrike" kern="1200" baseline="0">
                <a:solidFill>
                  <a:schemeClr val="tx1"/>
                </a:solidFill>
                <a:latin typeface="+mn-lt"/>
                <a:ea typeface="Geneva" charset="-128"/>
                <a:cs typeface="Geneva" charset="0"/>
              </a:rPr>
              <a:t> </a:t>
            </a:r>
            <a:r>
              <a:rPr lang="fr-CH" sz="1200" b="0" i="0" u="none" strike="noStrike" kern="1200" baseline="0" err="1">
                <a:solidFill>
                  <a:schemeClr val="tx1"/>
                </a:solidFill>
                <a:latin typeface="+mn-lt"/>
                <a:ea typeface="Geneva" charset="-128"/>
                <a:cs typeface="Geneva" charset="0"/>
              </a:rPr>
              <a:t>unusual</a:t>
            </a:r>
            <a:r>
              <a:rPr lang="fr-CH" sz="1200" b="0" i="0" u="none" strike="noStrike" kern="1200" baseline="0">
                <a:solidFill>
                  <a:schemeClr val="tx1"/>
                </a:solidFill>
                <a:latin typeface="+mn-lt"/>
                <a:ea typeface="Geneva" charset="-128"/>
                <a:cs typeface="Geneva" charset="0"/>
              </a:rPr>
              <a:t>.</a:t>
            </a:r>
          </a:p>
          <a:p>
            <a:r>
              <a:rPr lang="en-US" sz="1200" b="0" i="0" u="none" strike="noStrike" kern="1200" baseline="0">
                <a:solidFill>
                  <a:schemeClr val="tx1"/>
                </a:solidFill>
                <a:latin typeface="+mn-lt"/>
                <a:ea typeface="Geneva" charset="-128"/>
                <a:cs typeface="Geneva" charset="0"/>
              </a:rPr>
              <a:t>Even when children have been given opportunities to explore what protection means, they may still not agree with adults. This can be especially so when children are used to coping, or have different priorities. For example, children who live on the streets often face abusive situations, but at the same time can feel empowered because they rationalize what is happening or believe that they are taking care of themselves. </a:t>
            </a:r>
          </a:p>
          <a:p>
            <a:endParaRPr lang="en-US" sz="1200" b="0" i="0" u="none" strike="noStrike" kern="1200" baseline="0">
              <a:solidFill>
                <a:schemeClr val="tx1"/>
              </a:solidFill>
              <a:latin typeface="+mn-lt"/>
              <a:ea typeface="Geneva" charset="-128"/>
              <a:cs typeface="Geneva" charset="0"/>
            </a:endParaRPr>
          </a:p>
          <a:p>
            <a:r>
              <a:rPr lang="en-US" sz="1200" b="0" i="0" u="none" strike="noStrike" kern="1200" baseline="0">
                <a:solidFill>
                  <a:schemeClr val="tx1"/>
                </a:solidFill>
                <a:latin typeface="+mn-lt"/>
                <a:ea typeface="Geneva" charset="-128"/>
                <a:cs typeface="Geneva" charset="0"/>
              </a:rPr>
              <a:t>It is critical that we understand what children think about protection to be able to effectively protect them. If we design programs and interventions that do not make sense for children or do not fit with their realities, children will not access them or they will not be effective. This does not mean that we automatically accept children’s views of their need for protection – or the lack of it – but we need to work with them to explain why adults may have different ideas. Another practical reason for including children’s perspectives of protection is that, while they may not recognize some risks well known to most of the adults, they are aware of the risks they face on a daily basis – things that adults may overlook. For example, adults might be most concerned about trafficking (a serious issue, but relatively unlikely in most settings) whereas children may be more concerned about being hit by their teacher. Part of understanding children’s perspectives on protection is to be able to give children definitions in ways that can be understood.</a:t>
            </a:r>
            <a:endParaRPr lang="fr-CH"/>
          </a:p>
        </p:txBody>
      </p:sp>
      <p:sp>
        <p:nvSpPr>
          <p:cNvPr id="4" name="Slide Number Placeholder 3"/>
          <p:cNvSpPr>
            <a:spLocks noGrp="1"/>
          </p:cNvSpPr>
          <p:nvPr>
            <p:ph type="sldNum" sz="quarter" idx="5"/>
          </p:nvPr>
        </p:nvSpPr>
        <p:spPr/>
        <p:txBody>
          <a:bodyPr/>
          <a:lstStyle/>
          <a:p>
            <a:pPr>
              <a:defRPr/>
            </a:pPr>
            <a:fld id="{3E84A10B-7722-434E-AA0B-01A8B2CD06AF}" type="slidenum">
              <a:rPr lang="de-DE" smtClean="0"/>
              <a:pPr>
                <a:defRPr/>
              </a:pPr>
              <a:t>35</a:t>
            </a:fld>
            <a:endParaRPr lang="de-DE"/>
          </a:p>
        </p:txBody>
      </p:sp>
    </p:spTree>
    <p:extLst>
      <p:ext uri="{BB962C8B-B14F-4D97-AF65-F5344CB8AC3E}">
        <p14:creationId xmlns:p14="http://schemas.microsoft.com/office/powerpoint/2010/main" val="15076015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a:p>
        </p:txBody>
      </p:sp>
      <p:sp>
        <p:nvSpPr>
          <p:cNvPr id="4" name="Slide Number Placeholder 3"/>
          <p:cNvSpPr>
            <a:spLocks noGrp="1"/>
          </p:cNvSpPr>
          <p:nvPr>
            <p:ph type="sldNum" sz="quarter" idx="5"/>
          </p:nvPr>
        </p:nvSpPr>
        <p:spPr/>
        <p:txBody>
          <a:bodyPr/>
          <a:lstStyle/>
          <a:p>
            <a:pPr>
              <a:defRPr/>
            </a:pPr>
            <a:fld id="{3E84A10B-7722-434E-AA0B-01A8B2CD06AF}" type="slidenum">
              <a:rPr lang="de-DE" smtClean="0"/>
              <a:pPr>
                <a:defRPr/>
              </a:pPr>
              <a:t>36</a:t>
            </a:fld>
            <a:endParaRPr lang="de-DE"/>
          </a:p>
        </p:txBody>
      </p:sp>
    </p:spTree>
    <p:extLst>
      <p:ext uri="{BB962C8B-B14F-4D97-AF65-F5344CB8AC3E}">
        <p14:creationId xmlns:p14="http://schemas.microsoft.com/office/powerpoint/2010/main" val="20521923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a:p>
        </p:txBody>
      </p:sp>
      <p:sp>
        <p:nvSpPr>
          <p:cNvPr id="4" name="Slide Number Placeholder 3"/>
          <p:cNvSpPr>
            <a:spLocks noGrp="1"/>
          </p:cNvSpPr>
          <p:nvPr>
            <p:ph type="sldNum" sz="quarter" idx="5"/>
          </p:nvPr>
        </p:nvSpPr>
        <p:spPr/>
        <p:txBody>
          <a:bodyPr/>
          <a:lstStyle/>
          <a:p>
            <a:pPr>
              <a:defRPr/>
            </a:pPr>
            <a:fld id="{3E84A10B-7722-434E-AA0B-01A8B2CD06AF}" type="slidenum">
              <a:rPr lang="de-DE" smtClean="0"/>
              <a:pPr>
                <a:defRPr/>
              </a:pPr>
              <a:t>37</a:t>
            </a:fld>
            <a:endParaRPr lang="de-DE"/>
          </a:p>
        </p:txBody>
      </p:sp>
    </p:spTree>
    <p:extLst>
      <p:ext uri="{BB962C8B-B14F-4D97-AF65-F5344CB8AC3E}">
        <p14:creationId xmlns:p14="http://schemas.microsoft.com/office/powerpoint/2010/main" val="32223492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a:p>
        </p:txBody>
      </p:sp>
      <p:sp>
        <p:nvSpPr>
          <p:cNvPr id="4" name="Slide Number Placeholder 3"/>
          <p:cNvSpPr>
            <a:spLocks noGrp="1"/>
          </p:cNvSpPr>
          <p:nvPr>
            <p:ph type="sldNum" sz="quarter" idx="5"/>
          </p:nvPr>
        </p:nvSpPr>
        <p:spPr/>
        <p:txBody>
          <a:bodyPr/>
          <a:lstStyle/>
          <a:p>
            <a:pPr>
              <a:defRPr/>
            </a:pPr>
            <a:fld id="{3E84A10B-7722-434E-AA0B-01A8B2CD06AF}" type="slidenum">
              <a:rPr lang="de-DE" smtClean="0"/>
              <a:pPr>
                <a:defRPr/>
              </a:pPr>
              <a:t>39</a:t>
            </a:fld>
            <a:endParaRPr lang="de-DE"/>
          </a:p>
        </p:txBody>
      </p:sp>
    </p:spTree>
    <p:extLst>
      <p:ext uri="{BB962C8B-B14F-4D97-AF65-F5344CB8AC3E}">
        <p14:creationId xmlns:p14="http://schemas.microsoft.com/office/powerpoint/2010/main" val="34864239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t>Participants</a:t>
            </a:r>
            <a:r>
              <a:rPr lang="en-US" baseline="0"/>
              <a:t> will move to Agree or Disagree corner/side depending on their point of view concerning  the statements</a:t>
            </a:r>
            <a:endParaRPr lang="el-GR"/>
          </a:p>
          <a:p>
            <a:endParaRPr lang="fr-CH"/>
          </a:p>
        </p:txBody>
      </p:sp>
      <p:sp>
        <p:nvSpPr>
          <p:cNvPr id="4" name="Slide Number Placeholder 3"/>
          <p:cNvSpPr>
            <a:spLocks noGrp="1"/>
          </p:cNvSpPr>
          <p:nvPr>
            <p:ph type="sldNum" sz="quarter" idx="5"/>
          </p:nvPr>
        </p:nvSpPr>
        <p:spPr/>
        <p:txBody>
          <a:bodyPr/>
          <a:lstStyle/>
          <a:p>
            <a:pPr>
              <a:defRPr/>
            </a:pPr>
            <a:fld id="{3E84A10B-7722-434E-AA0B-01A8B2CD06AF}" type="slidenum">
              <a:rPr lang="de-DE" smtClean="0"/>
              <a:pPr>
                <a:defRPr/>
              </a:pPr>
              <a:t>40</a:t>
            </a:fld>
            <a:endParaRPr lang="de-DE"/>
          </a:p>
        </p:txBody>
      </p:sp>
    </p:spTree>
    <p:extLst>
      <p:ext uri="{BB962C8B-B14F-4D97-AF65-F5344CB8AC3E}">
        <p14:creationId xmlns:p14="http://schemas.microsoft.com/office/powerpoint/2010/main" val="371880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a:p>
        </p:txBody>
      </p:sp>
      <p:sp>
        <p:nvSpPr>
          <p:cNvPr id="4" name="Slide Number Placeholder 3"/>
          <p:cNvSpPr>
            <a:spLocks noGrp="1"/>
          </p:cNvSpPr>
          <p:nvPr>
            <p:ph type="sldNum" sz="quarter" idx="5"/>
          </p:nvPr>
        </p:nvSpPr>
        <p:spPr/>
        <p:txBody>
          <a:bodyPr/>
          <a:lstStyle/>
          <a:p>
            <a:pPr>
              <a:defRPr/>
            </a:pPr>
            <a:fld id="{3E84A10B-7722-434E-AA0B-01A8B2CD06AF}" type="slidenum">
              <a:rPr lang="de-DE" smtClean="0"/>
              <a:pPr>
                <a:defRPr/>
              </a:pPr>
              <a:t>41</a:t>
            </a:fld>
            <a:endParaRPr lang="de-DE"/>
          </a:p>
        </p:txBody>
      </p:sp>
    </p:spTree>
    <p:extLst>
      <p:ext uri="{BB962C8B-B14F-4D97-AF65-F5344CB8AC3E}">
        <p14:creationId xmlns:p14="http://schemas.microsoft.com/office/powerpoint/2010/main" val="35570813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0" hangingPunct="0">
              <a:buFont typeface="Arial" panose="020B0604020202020204" pitchFamily="34" charset="0"/>
              <a:buChar char="•"/>
            </a:pPr>
            <a:r>
              <a:rPr lang="en-US" sz="1200"/>
              <a:t>Is a good listener, and is able to respond to participants’ needs and to situations as they arise.</a:t>
            </a:r>
            <a:endParaRPr lang="el-GR" sz="1200"/>
          </a:p>
          <a:p>
            <a:pPr eaLnBrk="0" hangingPunct="0">
              <a:buFont typeface="Arial" panose="020B0604020202020204" pitchFamily="34" charset="0"/>
              <a:buChar char="•"/>
            </a:pPr>
            <a:r>
              <a:rPr lang="en-US" sz="1200"/>
              <a:t>Is sensitive and helps all children feel safe, respected and valued.</a:t>
            </a:r>
            <a:endParaRPr lang="el-GR" sz="1200"/>
          </a:p>
          <a:p>
            <a:pPr eaLnBrk="0" hangingPunct="0">
              <a:buFont typeface="Arial" panose="020B0604020202020204" pitchFamily="34" charset="0"/>
              <a:buChar char="•"/>
            </a:pPr>
            <a:r>
              <a:rPr lang="en-US" sz="1200"/>
              <a:t>Creates a warm and inviting atmosphere where everyone feels welcome.</a:t>
            </a:r>
            <a:endParaRPr lang="el-GR" sz="1200"/>
          </a:p>
          <a:p>
            <a:pPr eaLnBrk="0" hangingPunct="0">
              <a:buFont typeface="Arial" panose="020B0604020202020204" pitchFamily="34" charset="0"/>
              <a:buChar char="•"/>
            </a:pPr>
            <a:r>
              <a:rPr lang="en-US" sz="1200"/>
              <a:t>Does not discriminate</a:t>
            </a:r>
            <a:endParaRPr lang="el-GR" sz="1200"/>
          </a:p>
          <a:p>
            <a:pPr eaLnBrk="0" hangingPunct="0">
              <a:buFont typeface="Arial" panose="020B0604020202020204" pitchFamily="34" charset="0"/>
              <a:buChar char="•"/>
            </a:pPr>
            <a:r>
              <a:rPr lang="en-US" sz="1200"/>
              <a:t>Encourages and actively facilitates participation on the part of everyone </a:t>
            </a:r>
          </a:p>
          <a:p>
            <a:pPr eaLnBrk="0" hangingPunct="0">
              <a:buFont typeface="Arial" panose="020B0604020202020204" pitchFamily="34" charset="0"/>
              <a:buChar char="•"/>
            </a:pPr>
            <a:r>
              <a:rPr lang="en-US" sz="1200"/>
              <a:t>Being patient, giving gentle encouragement and allowing children to go at their own pace normally works!</a:t>
            </a:r>
            <a:endParaRPr lang="el-GR" sz="1200"/>
          </a:p>
          <a:p>
            <a:pPr eaLnBrk="0" hangingPunct="0">
              <a:buFont typeface="Arial" panose="020B0604020202020204" pitchFamily="34" charset="0"/>
              <a:buChar char="•"/>
            </a:pPr>
            <a:r>
              <a:rPr lang="en-US" sz="1200"/>
              <a:t>Notices children’s learning and increasing skills and gives feedback on this to encourage confidence.</a:t>
            </a:r>
            <a:endParaRPr lang="el-GR" sz="1200"/>
          </a:p>
          <a:p>
            <a:pPr eaLnBrk="0" hangingPunct="0">
              <a:buFont typeface="Arial" panose="020B0604020202020204" pitchFamily="34" charset="0"/>
              <a:buChar char="•"/>
            </a:pPr>
            <a:r>
              <a:rPr lang="en-US" sz="1200"/>
              <a:t>Is aware of the energy levels of the children, and if they seem tired because they have been working hard or they are getting restless and bored, stops what they are doing and plays an </a:t>
            </a:r>
            <a:r>
              <a:rPr lang="en-US" sz="1200" err="1"/>
              <a:t>energiser</a:t>
            </a:r>
            <a:r>
              <a:rPr lang="en-US" sz="1200"/>
              <a:t> or takes a break.</a:t>
            </a:r>
            <a:endParaRPr lang="el-GR" sz="1200"/>
          </a:p>
          <a:p>
            <a:pPr eaLnBrk="0" hangingPunct="0">
              <a:buFont typeface="Arial" panose="020B0604020202020204" pitchFamily="34" charset="0"/>
              <a:buChar char="•"/>
            </a:pPr>
            <a:r>
              <a:rPr lang="en-US" sz="1200"/>
              <a:t>Is able to motivate and actively challenges participants to think.</a:t>
            </a:r>
          </a:p>
          <a:p>
            <a:pPr eaLnBrk="0" hangingPunct="0">
              <a:lnSpc>
                <a:spcPct val="150000"/>
              </a:lnSpc>
              <a:buFont typeface="Arial" panose="020B0604020202020204" pitchFamily="34" charset="0"/>
              <a:buChar char="•"/>
            </a:pPr>
            <a:r>
              <a:rPr lang="en-US" sz="1200"/>
              <a:t>Provides guidance and leadership as necessary ,but is not dominant and does not need to be the center of attention.</a:t>
            </a:r>
            <a:endParaRPr lang="el-GR" sz="1200"/>
          </a:p>
          <a:p>
            <a:pPr eaLnBrk="0" hangingPunct="0">
              <a:lnSpc>
                <a:spcPct val="150000"/>
              </a:lnSpc>
              <a:buFont typeface="Arial" panose="020B0604020202020204" pitchFamily="34" charset="0"/>
              <a:buChar char="•"/>
            </a:pPr>
            <a:r>
              <a:rPr lang="en-US" sz="1200"/>
              <a:t>Is ready to refer children to suitable sources of help and support</a:t>
            </a:r>
            <a:endParaRPr lang="el-GR" sz="1200"/>
          </a:p>
          <a:p>
            <a:pPr eaLnBrk="0" hangingPunct="0">
              <a:lnSpc>
                <a:spcPct val="150000"/>
              </a:lnSpc>
              <a:buFont typeface="Arial" panose="020B0604020202020204" pitchFamily="34" charset="0"/>
              <a:buChar char="•"/>
            </a:pPr>
            <a:r>
              <a:rPr lang="en-US" sz="1200"/>
              <a:t>Comments on behavior rather than a particular child, and does not judge too quickly.</a:t>
            </a:r>
            <a:endParaRPr lang="el-GR" sz="1200"/>
          </a:p>
          <a:p>
            <a:pPr eaLnBrk="0" hangingPunct="0">
              <a:lnSpc>
                <a:spcPct val="150000"/>
              </a:lnSpc>
              <a:buFont typeface="Arial" panose="020B0604020202020204" pitchFamily="34" charset="0"/>
              <a:buChar char="•"/>
            </a:pPr>
            <a:r>
              <a:rPr lang="en-US" sz="1200"/>
              <a:t>Is flexible and able to adapt to the needs of participants but at the same time keeps in mind the time and purpose of the course.</a:t>
            </a:r>
            <a:endParaRPr lang="el-GR" sz="1200"/>
          </a:p>
          <a:p>
            <a:pPr eaLnBrk="0" hangingPunct="0">
              <a:lnSpc>
                <a:spcPct val="150000"/>
              </a:lnSpc>
              <a:buFont typeface="Arial" panose="020B0604020202020204" pitchFamily="34" charset="0"/>
              <a:buChar char="•"/>
            </a:pPr>
            <a:r>
              <a:rPr lang="en-US" sz="1200"/>
              <a:t>Keeps a sense of the whole workshop in his or her head and is able to guide participants through it, making links as appropriate.</a:t>
            </a:r>
            <a:endParaRPr lang="el-GR" sz="1200"/>
          </a:p>
          <a:p>
            <a:pPr eaLnBrk="0" hangingPunct="0">
              <a:lnSpc>
                <a:spcPct val="150000"/>
              </a:lnSpc>
              <a:buFont typeface="Arial" panose="020B0604020202020204" pitchFamily="34" charset="0"/>
              <a:buChar char="•"/>
            </a:pPr>
            <a:r>
              <a:rPr lang="en-US" sz="1200"/>
              <a:t>Models the behavior expected by the participants, and sticks to any agreement or ground rules made by the group.</a:t>
            </a:r>
            <a:endParaRPr lang="el-GR" sz="1200"/>
          </a:p>
          <a:p>
            <a:pPr eaLnBrk="0" hangingPunct="0">
              <a:lnSpc>
                <a:spcPct val="150000"/>
              </a:lnSpc>
              <a:buFont typeface="Arial" panose="020B0604020202020204" pitchFamily="34" charset="0"/>
              <a:buChar char="•"/>
            </a:pPr>
            <a:r>
              <a:rPr lang="en-US" sz="1200"/>
              <a:t>Is organized and makes sure that all practical arrangements have been made.</a:t>
            </a:r>
            <a:endParaRPr lang="el-GR" sz="1200"/>
          </a:p>
          <a:p>
            <a:pPr eaLnBrk="0" hangingPunct="0">
              <a:lnSpc>
                <a:spcPct val="150000"/>
              </a:lnSpc>
              <a:buFont typeface="Arial" panose="020B0604020202020204" pitchFamily="34" charset="0"/>
              <a:buChar char="•"/>
            </a:pPr>
            <a:r>
              <a:rPr lang="en-US" sz="1200"/>
              <a:t>Has a sense of humor and is fun.</a:t>
            </a:r>
            <a:endParaRPr lang="el-GR" sz="1200"/>
          </a:p>
          <a:p>
            <a:pPr eaLnBrk="0" hangingPunct="0">
              <a:buFont typeface="Arial" panose="020B0604020202020204" pitchFamily="34" charset="0"/>
              <a:buChar char="•"/>
            </a:pPr>
            <a:endParaRPr lang="el-GR" sz="1200"/>
          </a:p>
          <a:p>
            <a:endParaRPr lang="el-GR"/>
          </a:p>
        </p:txBody>
      </p:sp>
      <p:sp>
        <p:nvSpPr>
          <p:cNvPr id="4" name="Slide Number Placeholder 3"/>
          <p:cNvSpPr>
            <a:spLocks noGrp="1"/>
          </p:cNvSpPr>
          <p:nvPr>
            <p:ph type="sldNum" sz="quarter" idx="10"/>
          </p:nvPr>
        </p:nvSpPr>
        <p:spPr/>
        <p:txBody>
          <a:bodyPr/>
          <a:lstStyle/>
          <a:p>
            <a:pPr>
              <a:defRPr/>
            </a:pPr>
            <a:fld id="{3E84A10B-7722-434E-AA0B-01A8B2CD06AF}" type="slidenum">
              <a:rPr lang="de-DE" smtClean="0"/>
              <a:pPr>
                <a:defRPr/>
              </a:pPr>
              <a:t>42</a:t>
            </a:fld>
            <a:endParaRPr lang="de-DE"/>
          </a:p>
        </p:txBody>
      </p:sp>
    </p:spTree>
    <p:extLst>
      <p:ext uri="{BB962C8B-B14F-4D97-AF65-F5344CB8AC3E}">
        <p14:creationId xmlns:p14="http://schemas.microsoft.com/office/powerpoint/2010/main" val="38405828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0" hangingPunct="0">
              <a:buFont typeface="Arial" panose="020B0604020202020204" pitchFamily="34" charset="0"/>
              <a:buChar char="•"/>
            </a:pPr>
            <a:r>
              <a:rPr lang="en-US" sz="1200"/>
              <a:t>Is a good listener, and is able to respond to participants’ needs and to situations as they arise.</a:t>
            </a:r>
            <a:endParaRPr lang="el-GR" sz="1200"/>
          </a:p>
          <a:p>
            <a:pPr eaLnBrk="0" hangingPunct="0">
              <a:buFont typeface="Arial" panose="020B0604020202020204" pitchFamily="34" charset="0"/>
              <a:buChar char="•"/>
            </a:pPr>
            <a:r>
              <a:rPr lang="en-US" sz="1200"/>
              <a:t>Is sensitive and helps all children feel safe, respected and valued.</a:t>
            </a:r>
            <a:endParaRPr lang="el-GR" sz="1200"/>
          </a:p>
          <a:p>
            <a:pPr eaLnBrk="0" hangingPunct="0">
              <a:buFont typeface="Arial" panose="020B0604020202020204" pitchFamily="34" charset="0"/>
              <a:buChar char="•"/>
            </a:pPr>
            <a:r>
              <a:rPr lang="en-US" sz="1200"/>
              <a:t>Creates a warm and inviting atmosphere where everyone feels welcome.</a:t>
            </a:r>
            <a:endParaRPr lang="el-GR" sz="1200"/>
          </a:p>
          <a:p>
            <a:pPr eaLnBrk="0" hangingPunct="0">
              <a:buFont typeface="Arial" panose="020B0604020202020204" pitchFamily="34" charset="0"/>
              <a:buChar char="•"/>
            </a:pPr>
            <a:r>
              <a:rPr lang="en-US" sz="1200"/>
              <a:t>Does not discriminate</a:t>
            </a:r>
            <a:endParaRPr lang="el-GR" sz="1200"/>
          </a:p>
          <a:p>
            <a:pPr eaLnBrk="0" hangingPunct="0">
              <a:buFont typeface="Arial" panose="020B0604020202020204" pitchFamily="34" charset="0"/>
              <a:buChar char="•"/>
            </a:pPr>
            <a:r>
              <a:rPr lang="en-US" sz="1200"/>
              <a:t>Encourages and actively facilitates participation on the part of everyone </a:t>
            </a:r>
          </a:p>
          <a:p>
            <a:pPr eaLnBrk="0" hangingPunct="0">
              <a:buFont typeface="Arial" panose="020B0604020202020204" pitchFamily="34" charset="0"/>
              <a:buChar char="•"/>
            </a:pPr>
            <a:r>
              <a:rPr lang="en-US" sz="1200"/>
              <a:t>Being patient, giving gentle encouragement and allowing children to go at their own pace normally works!</a:t>
            </a:r>
            <a:endParaRPr lang="el-GR" sz="1200"/>
          </a:p>
          <a:p>
            <a:pPr eaLnBrk="0" hangingPunct="0">
              <a:buFont typeface="Arial" panose="020B0604020202020204" pitchFamily="34" charset="0"/>
              <a:buChar char="•"/>
            </a:pPr>
            <a:r>
              <a:rPr lang="en-US" sz="1200"/>
              <a:t>Notices children’s learning and increasing skills and gives feedback on this to encourage confidence.</a:t>
            </a:r>
            <a:endParaRPr lang="el-GR" sz="1200"/>
          </a:p>
          <a:p>
            <a:pPr eaLnBrk="0" hangingPunct="0">
              <a:buFont typeface="Arial" panose="020B0604020202020204" pitchFamily="34" charset="0"/>
              <a:buChar char="•"/>
            </a:pPr>
            <a:r>
              <a:rPr lang="en-US" sz="1200"/>
              <a:t>Is aware of the energy levels of the children, and if they seem tired because they have been working hard or they are getting restless and bored, stops what they are doing and plays an </a:t>
            </a:r>
            <a:r>
              <a:rPr lang="en-US" sz="1200" err="1"/>
              <a:t>energiser</a:t>
            </a:r>
            <a:r>
              <a:rPr lang="en-US" sz="1200"/>
              <a:t> or takes a break.</a:t>
            </a:r>
            <a:endParaRPr lang="el-GR" sz="1200"/>
          </a:p>
          <a:p>
            <a:pPr eaLnBrk="0" hangingPunct="0">
              <a:buFont typeface="Arial" panose="020B0604020202020204" pitchFamily="34" charset="0"/>
              <a:buChar char="•"/>
            </a:pPr>
            <a:r>
              <a:rPr lang="en-US" sz="1200"/>
              <a:t>Is able to motivate and actively challenges participants to think.</a:t>
            </a:r>
          </a:p>
          <a:p>
            <a:pPr eaLnBrk="0" hangingPunct="0">
              <a:lnSpc>
                <a:spcPct val="150000"/>
              </a:lnSpc>
              <a:buFont typeface="Arial" panose="020B0604020202020204" pitchFamily="34" charset="0"/>
              <a:buChar char="•"/>
            </a:pPr>
            <a:r>
              <a:rPr lang="en-US" sz="1200"/>
              <a:t>Provides guidance and leadership as necessary ,but is not dominant and does not need to be the center of attention.</a:t>
            </a:r>
            <a:endParaRPr lang="el-GR" sz="1200"/>
          </a:p>
          <a:p>
            <a:pPr eaLnBrk="0" hangingPunct="0">
              <a:lnSpc>
                <a:spcPct val="150000"/>
              </a:lnSpc>
              <a:buFont typeface="Arial" panose="020B0604020202020204" pitchFamily="34" charset="0"/>
              <a:buChar char="•"/>
            </a:pPr>
            <a:r>
              <a:rPr lang="en-US" sz="1200"/>
              <a:t>Is ready to refer children to suitable sources of help and support</a:t>
            </a:r>
            <a:endParaRPr lang="el-GR" sz="1200"/>
          </a:p>
          <a:p>
            <a:pPr eaLnBrk="0" hangingPunct="0">
              <a:lnSpc>
                <a:spcPct val="150000"/>
              </a:lnSpc>
              <a:buFont typeface="Arial" panose="020B0604020202020204" pitchFamily="34" charset="0"/>
              <a:buChar char="•"/>
            </a:pPr>
            <a:r>
              <a:rPr lang="en-US" sz="1200"/>
              <a:t>Comments on behavior rather than a particular child, and does not judge too quickly.</a:t>
            </a:r>
            <a:endParaRPr lang="el-GR" sz="1200"/>
          </a:p>
          <a:p>
            <a:pPr eaLnBrk="0" hangingPunct="0">
              <a:lnSpc>
                <a:spcPct val="150000"/>
              </a:lnSpc>
              <a:buFont typeface="Arial" panose="020B0604020202020204" pitchFamily="34" charset="0"/>
              <a:buChar char="•"/>
            </a:pPr>
            <a:r>
              <a:rPr lang="en-US" sz="1200"/>
              <a:t>Is flexible and able to adapt to the needs of participants but at the same time keeps in mind the time and purpose of the course.</a:t>
            </a:r>
            <a:endParaRPr lang="el-GR" sz="1200"/>
          </a:p>
          <a:p>
            <a:pPr eaLnBrk="0" hangingPunct="0">
              <a:lnSpc>
                <a:spcPct val="150000"/>
              </a:lnSpc>
              <a:buFont typeface="Arial" panose="020B0604020202020204" pitchFamily="34" charset="0"/>
              <a:buChar char="•"/>
            </a:pPr>
            <a:r>
              <a:rPr lang="en-US" sz="1200"/>
              <a:t>Keeps a sense of the whole workshop in his or her head and is able to guide participants through it, making links as appropriate.</a:t>
            </a:r>
            <a:endParaRPr lang="el-GR" sz="1200"/>
          </a:p>
          <a:p>
            <a:pPr eaLnBrk="0" hangingPunct="0">
              <a:lnSpc>
                <a:spcPct val="150000"/>
              </a:lnSpc>
              <a:buFont typeface="Arial" panose="020B0604020202020204" pitchFamily="34" charset="0"/>
              <a:buChar char="•"/>
            </a:pPr>
            <a:r>
              <a:rPr lang="en-US" sz="1200"/>
              <a:t>Models the behavior expected by the participants, and sticks to any agreement or ground rules made by the group.</a:t>
            </a:r>
            <a:endParaRPr lang="el-GR" sz="1200"/>
          </a:p>
          <a:p>
            <a:pPr eaLnBrk="0" hangingPunct="0">
              <a:lnSpc>
                <a:spcPct val="150000"/>
              </a:lnSpc>
              <a:buFont typeface="Arial" panose="020B0604020202020204" pitchFamily="34" charset="0"/>
              <a:buChar char="•"/>
            </a:pPr>
            <a:r>
              <a:rPr lang="en-US" sz="1200"/>
              <a:t>Is organized and makes sure that all practical arrangements have been made.</a:t>
            </a:r>
            <a:endParaRPr lang="el-GR" sz="1200"/>
          </a:p>
          <a:p>
            <a:pPr eaLnBrk="0" hangingPunct="0">
              <a:lnSpc>
                <a:spcPct val="150000"/>
              </a:lnSpc>
              <a:buFont typeface="Arial" panose="020B0604020202020204" pitchFamily="34" charset="0"/>
              <a:buChar char="•"/>
            </a:pPr>
            <a:r>
              <a:rPr lang="en-US" sz="1200"/>
              <a:t>Has a sense of humor and is fun.</a:t>
            </a:r>
            <a:endParaRPr lang="el-GR" sz="1200"/>
          </a:p>
          <a:p>
            <a:pPr eaLnBrk="0" hangingPunct="0">
              <a:buFont typeface="Arial" panose="020B0604020202020204" pitchFamily="34" charset="0"/>
              <a:buChar char="•"/>
            </a:pPr>
            <a:endParaRPr lang="el-GR" sz="1200"/>
          </a:p>
          <a:p>
            <a:endParaRPr lang="el-GR"/>
          </a:p>
        </p:txBody>
      </p:sp>
      <p:sp>
        <p:nvSpPr>
          <p:cNvPr id="4" name="Slide Number Placeholder 3"/>
          <p:cNvSpPr>
            <a:spLocks noGrp="1"/>
          </p:cNvSpPr>
          <p:nvPr>
            <p:ph type="sldNum" sz="quarter" idx="10"/>
          </p:nvPr>
        </p:nvSpPr>
        <p:spPr/>
        <p:txBody>
          <a:bodyPr/>
          <a:lstStyle/>
          <a:p>
            <a:pPr>
              <a:defRPr/>
            </a:pPr>
            <a:fld id="{3E84A10B-7722-434E-AA0B-01A8B2CD06AF}" type="slidenum">
              <a:rPr lang="de-DE" smtClean="0"/>
              <a:pPr>
                <a:defRPr/>
              </a:pPr>
              <a:t>43</a:t>
            </a:fld>
            <a:endParaRPr lang="de-DE"/>
          </a:p>
        </p:txBody>
      </p:sp>
    </p:spTree>
    <p:extLst>
      <p:ext uri="{BB962C8B-B14F-4D97-AF65-F5344CB8AC3E}">
        <p14:creationId xmlns:p14="http://schemas.microsoft.com/office/powerpoint/2010/main" val="3397612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a:p>
        </p:txBody>
      </p:sp>
      <p:sp>
        <p:nvSpPr>
          <p:cNvPr id="4" name="Slide Number Placeholder 3"/>
          <p:cNvSpPr>
            <a:spLocks noGrp="1"/>
          </p:cNvSpPr>
          <p:nvPr>
            <p:ph type="sldNum" sz="quarter" idx="5"/>
          </p:nvPr>
        </p:nvSpPr>
        <p:spPr/>
        <p:txBody>
          <a:bodyPr/>
          <a:lstStyle/>
          <a:p>
            <a:pPr>
              <a:defRPr/>
            </a:pPr>
            <a:fld id="{3E84A10B-7722-434E-AA0B-01A8B2CD06AF}" type="slidenum">
              <a:rPr lang="de-DE" smtClean="0"/>
              <a:pPr>
                <a:defRPr/>
              </a:pPr>
              <a:t>3</a:t>
            </a:fld>
            <a:endParaRPr lang="de-DE"/>
          </a:p>
        </p:txBody>
      </p:sp>
    </p:spTree>
    <p:extLst>
      <p:ext uri="{BB962C8B-B14F-4D97-AF65-F5344CB8AC3E}">
        <p14:creationId xmlns:p14="http://schemas.microsoft.com/office/powerpoint/2010/main" val="7419264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a:p>
        </p:txBody>
      </p:sp>
      <p:sp>
        <p:nvSpPr>
          <p:cNvPr id="4" name="Slide Number Placeholder 3"/>
          <p:cNvSpPr>
            <a:spLocks noGrp="1"/>
          </p:cNvSpPr>
          <p:nvPr>
            <p:ph type="sldNum" sz="quarter" idx="5"/>
          </p:nvPr>
        </p:nvSpPr>
        <p:spPr/>
        <p:txBody>
          <a:bodyPr/>
          <a:lstStyle/>
          <a:p>
            <a:pPr>
              <a:defRPr/>
            </a:pPr>
            <a:fld id="{3E84A10B-7722-434E-AA0B-01A8B2CD06AF}" type="slidenum">
              <a:rPr lang="de-DE" smtClean="0"/>
              <a:pPr>
                <a:defRPr/>
              </a:pPr>
              <a:t>44</a:t>
            </a:fld>
            <a:endParaRPr lang="de-DE"/>
          </a:p>
        </p:txBody>
      </p:sp>
    </p:spTree>
    <p:extLst>
      <p:ext uri="{BB962C8B-B14F-4D97-AF65-F5344CB8AC3E}">
        <p14:creationId xmlns:p14="http://schemas.microsoft.com/office/powerpoint/2010/main" val="25080419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a:p>
        </p:txBody>
      </p:sp>
      <p:sp>
        <p:nvSpPr>
          <p:cNvPr id="4" name="Slide Number Placeholder 3"/>
          <p:cNvSpPr>
            <a:spLocks noGrp="1"/>
          </p:cNvSpPr>
          <p:nvPr>
            <p:ph type="sldNum" sz="quarter" idx="5"/>
          </p:nvPr>
        </p:nvSpPr>
        <p:spPr/>
        <p:txBody>
          <a:bodyPr/>
          <a:lstStyle/>
          <a:p>
            <a:pPr>
              <a:defRPr/>
            </a:pPr>
            <a:fld id="{3E84A10B-7722-434E-AA0B-01A8B2CD06AF}" type="slidenum">
              <a:rPr lang="de-DE" smtClean="0"/>
              <a:pPr>
                <a:defRPr/>
              </a:pPr>
              <a:t>45</a:t>
            </a:fld>
            <a:endParaRPr lang="de-DE"/>
          </a:p>
        </p:txBody>
      </p:sp>
    </p:spTree>
    <p:extLst>
      <p:ext uri="{BB962C8B-B14F-4D97-AF65-F5344CB8AC3E}">
        <p14:creationId xmlns:p14="http://schemas.microsoft.com/office/powerpoint/2010/main" val="42268143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pPr>
              <a:defRPr/>
            </a:pPr>
            <a:fld id="{3E84A10B-7722-434E-AA0B-01A8B2CD06AF}" type="slidenum">
              <a:rPr lang="de-DE" smtClean="0"/>
              <a:pPr>
                <a:defRPr/>
              </a:pPr>
              <a:t>46</a:t>
            </a:fld>
            <a:endParaRPr lang="de-DE"/>
          </a:p>
        </p:txBody>
      </p:sp>
    </p:spTree>
    <p:extLst>
      <p:ext uri="{BB962C8B-B14F-4D97-AF65-F5344CB8AC3E}">
        <p14:creationId xmlns:p14="http://schemas.microsoft.com/office/powerpoint/2010/main" val="19074753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Activity: Find the other parts of the sentence- Create the</a:t>
            </a:r>
            <a:r>
              <a:rPr lang="en-US" baseline="0"/>
              <a:t> full sentence-Discuss with the team</a:t>
            </a:r>
            <a:endParaRPr lang="el-GR"/>
          </a:p>
        </p:txBody>
      </p:sp>
      <p:sp>
        <p:nvSpPr>
          <p:cNvPr id="4" name="Slide Number Placeholder 3"/>
          <p:cNvSpPr>
            <a:spLocks noGrp="1"/>
          </p:cNvSpPr>
          <p:nvPr>
            <p:ph type="sldNum" sz="quarter" idx="10"/>
          </p:nvPr>
        </p:nvSpPr>
        <p:spPr/>
        <p:txBody>
          <a:bodyPr/>
          <a:lstStyle/>
          <a:p>
            <a:pPr>
              <a:defRPr/>
            </a:pPr>
            <a:fld id="{3E84A10B-7722-434E-AA0B-01A8B2CD06AF}" type="slidenum">
              <a:rPr lang="de-DE" smtClean="0"/>
              <a:pPr>
                <a:defRPr/>
              </a:pPr>
              <a:t>47</a:t>
            </a:fld>
            <a:endParaRPr lang="de-DE"/>
          </a:p>
        </p:txBody>
      </p:sp>
    </p:spTree>
    <p:extLst>
      <p:ext uri="{BB962C8B-B14F-4D97-AF65-F5344CB8AC3E}">
        <p14:creationId xmlns:p14="http://schemas.microsoft.com/office/powerpoint/2010/main" val="24789192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a:p>
        </p:txBody>
      </p:sp>
      <p:sp>
        <p:nvSpPr>
          <p:cNvPr id="4" name="Slide Number Placeholder 3"/>
          <p:cNvSpPr>
            <a:spLocks noGrp="1"/>
          </p:cNvSpPr>
          <p:nvPr>
            <p:ph type="sldNum" sz="quarter" idx="5"/>
          </p:nvPr>
        </p:nvSpPr>
        <p:spPr/>
        <p:txBody>
          <a:bodyPr/>
          <a:lstStyle/>
          <a:p>
            <a:pPr>
              <a:defRPr/>
            </a:pPr>
            <a:fld id="{3E84A10B-7722-434E-AA0B-01A8B2CD06AF}" type="slidenum">
              <a:rPr lang="de-DE" smtClean="0"/>
              <a:pPr>
                <a:defRPr/>
              </a:pPr>
              <a:t>49</a:t>
            </a:fld>
            <a:endParaRPr lang="de-DE"/>
          </a:p>
        </p:txBody>
      </p:sp>
    </p:spTree>
    <p:extLst>
      <p:ext uri="{BB962C8B-B14F-4D97-AF65-F5344CB8AC3E}">
        <p14:creationId xmlns:p14="http://schemas.microsoft.com/office/powerpoint/2010/main" val="12907603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a:solidFill>
                  <a:schemeClr val="tx1"/>
                </a:solidFill>
                <a:latin typeface="+mn-lt"/>
                <a:ea typeface="Geneva" charset="-128"/>
                <a:cs typeface="Geneva" charset="0"/>
              </a:rPr>
              <a:t>Starting any work involving children in their own protection needs to include two aspects: raising children’s awareness of their right to be protected and exploring with children what protection means to them, meaning what they consider to be risks and dangers. A shared understanding by children and adults of what children are being protected from is the basis for building agreement on the best ways to develop initiatives, </a:t>
            </a:r>
            <a:r>
              <a:rPr lang="en-US" sz="1200" b="0" i="0" u="none" strike="noStrike" kern="1200" baseline="0" err="1">
                <a:solidFill>
                  <a:schemeClr val="tx1"/>
                </a:solidFill>
                <a:latin typeface="+mn-lt"/>
                <a:ea typeface="Geneva" charset="-128"/>
                <a:cs typeface="Geneva" charset="0"/>
              </a:rPr>
              <a:t>programmes</a:t>
            </a:r>
            <a:r>
              <a:rPr lang="en-US" sz="1200" b="0" i="0" u="none" strike="noStrike" kern="1200" baseline="0">
                <a:solidFill>
                  <a:schemeClr val="tx1"/>
                </a:solidFill>
                <a:latin typeface="+mn-lt"/>
                <a:ea typeface="Geneva" charset="-128"/>
                <a:cs typeface="Geneva" charset="0"/>
              </a:rPr>
              <a:t> and systems to protect children</a:t>
            </a:r>
            <a:endParaRPr lang="fr-CH"/>
          </a:p>
        </p:txBody>
      </p:sp>
      <p:sp>
        <p:nvSpPr>
          <p:cNvPr id="4" name="Slide Number Placeholder 3"/>
          <p:cNvSpPr>
            <a:spLocks noGrp="1"/>
          </p:cNvSpPr>
          <p:nvPr>
            <p:ph type="sldNum" sz="quarter" idx="5"/>
          </p:nvPr>
        </p:nvSpPr>
        <p:spPr/>
        <p:txBody>
          <a:bodyPr/>
          <a:lstStyle/>
          <a:p>
            <a:pPr>
              <a:defRPr/>
            </a:pPr>
            <a:fld id="{3E84A10B-7722-434E-AA0B-01A8B2CD06AF}" type="slidenum">
              <a:rPr lang="de-DE" smtClean="0"/>
              <a:pPr>
                <a:defRPr/>
              </a:pPr>
              <a:t>50</a:t>
            </a:fld>
            <a:endParaRPr lang="de-DE"/>
          </a:p>
        </p:txBody>
      </p:sp>
    </p:spTree>
    <p:extLst>
      <p:ext uri="{BB962C8B-B14F-4D97-AF65-F5344CB8AC3E}">
        <p14:creationId xmlns:p14="http://schemas.microsoft.com/office/powerpoint/2010/main" val="13961078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a:p>
        </p:txBody>
      </p:sp>
      <p:sp>
        <p:nvSpPr>
          <p:cNvPr id="4" name="Slide Number Placeholder 3"/>
          <p:cNvSpPr>
            <a:spLocks noGrp="1"/>
          </p:cNvSpPr>
          <p:nvPr>
            <p:ph type="sldNum" sz="quarter" idx="5"/>
          </p:nvPr>
        </p:nvSpPr>
        <p:spPr/>
        <p:txBody>
          <a:bodyPr/>
          <a:lstStyle/>
          <a:p>
            <a:pPr>
              <a:defRPr/>
            </a:pPr>
            <a:fld id="{3E84A10B-7722-434E-AA0B-01A8B2CD06AF}" type="slidenum">
              <a:rPr lang="de-DE" smtClean="0"/>
              <a:pPr>
                <a:defRPr/>
              </a:pPr>
              <a:t>51</a:t>
            </a:fld>
            <a:endParaRPr lang="de-DE"/>
          </a:p>
        </p:txBody>
      </p:sp>
    </p:spTree>
    <p:extLst>
      <p:ext uri="{BB962C8B-B14F-4D97-AF65-F5344CB8AC3E}">
        <p14:creationId xmlns:p14="http://schemas.microsoft.com/office/powerpoint/2010/main" val="27244199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a:p>
        </p:txBody>
      </p:sp>
      <p:sp>
        <p:nvSpPr>
          <p:cNvPr id="4" name="Slide Number Placeholder 3"/>
          <p:cNvSpPr>
            <a:spLocks noGrp="1"/>
          </p:cNvSpPr>
          <p:nvPr>
            <p:ph type="sldNum" sz="quarter" idx="5"/>
          </p:nvPr>
        </p:nvSpPr>
        <p:spPr/>
        <p:txBody>
          <a:bodyPr/>
          <a:lstStyle/>
          <a:p>
            <a:pPr>
              <a:defRPr/>
            </a:pPr>
            <a:fld id="{3E84A10B-7722-434E-AA0B-01A8B2CD06AF}" type="slidenum">
              <a:rPr lang="de-DE" smtClean="0"/>
              <a:pPr>
                <a:defRPr/>
              </a:pPr>
              <a:t>52</a:t>
            </a:fld>
            <a:endParaRPr lang="de-DE"/>
          </a:p>
        </p:txBody>
      </p:sp>
    </p:spTree>
    <p:extLst>
      <p:ext uri="{BB962C8B-B14F-4D97-AF65-F5344CB8AC3E}">
        <p14:creationId xmlns:p14="http://schemas.microsoft.com/office/powerpoint/2010/main" val="15003482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a:p>
        </p:txBody>
      </p:sp>
      <p:sp>
        <p:nvSpPr>
          <p:cNvPr id="4" name="Slide Number Placeholder 3"/>
          <p:cNvSpPr>
            <a:spLocks noGrp="1"/>
          </p:cNvSpPr>
          <p:nvPr>
            <p:ph type="sldNum" sz="quarter" idx="5"/>
          </p:nvPr>
        </p:nvSpPr>
        <p:spPr/>
        <p:txBody>
          <a:bodyPr/>
          <a:lstStyle/>
          <a:p>
            <a:pPr>
              <a:defRPr/>
            </a:pPr>
            <a:fld id="{3E84A10B-7722-434E-AA0B-01A8B2CD06AF}" type="slidenum">
              <a:rPr lang="de-DE" smtClean="0"/>
              <a:pPr>
                <a:defRPr/>
              </a:pPr>
              <a:t>53</a:t>
            </a:fld>
            <a:endParaRPr lang="de-DE"/>
          </a:p>
        </p:txBody>
      </p:sp>
    </p:spTree>
    <p:extLst>
      <p:ext uri="{BB962C8B-B14F-4D97-AF65-F5344CB8AC3E}">
        <p14:creationId xmlns:p14="http://schemas.microsoft.com/office/powerpoint/2010/main" val="3915026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a:p>
        </p:txBody>
      </p:sp>
      <p:sp>
        <p:nvSpPr>
          <p:cNvPr id="4" name="Slide Number Placeholder 3"/>
          <p:cNvSpPr>
            <a:spLocks noGrp="1"/>
          </p:cNvSpPr>
          <p:nvPr>
            <p:ph type="sldNum" sz="quarter" idx="5"/>
          </p:nvPr>
        </p:nvSpPr>
        <p:spPr/>
        <p:txBody>
          <a:bodyPr/>
          <a:lstStyle/>
          <a:p>
            <a:pPr>
              <a:defRPr/>
            </a:pPr>
            <a:fld id="{3E84A10B-7722-434E-AA0B-01A8B2CD06AF}" type="slidenum">
              <a:rPr lang="de-DE" smtClean="0"/>
              <a:pPr>
                <a:defRPr/>
              </a:pPr>
              <a:t>54</a:t>
            </a:fld>
            <a:endParaRPr lang="de-DE"/>
          </a:p>
        </p:txBody>
      </p:sp>
    </p:spTree>
    <p:extLst>
      <p:ext uri="{BB962C8B-B14F-4D97-AF65-F5344CB8AC3E}">
        <p14:creationId xmlns:p14="http://schemas.microsoft.com/office/powerpoint/2010/main" val="1961258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a number to the participants to write on their pre test- They will have also to write the same number on the post test</a:t>
            </a:r>
            <a:endParaRPr lang="fr-CH" dirty="0"/>
          </a:p>
        </p:txBody>
      </p:sp>
      <p:sp>
        <p:nvSpPr>
          <p:cNvPr id="4" name="Slide Number Placeholder 3"/>
          <p:cNvSpPr>
            <a:spLocks noGrp="1"/>
          </p:cNvSpPr>
          <p:nvPr>
            <p:ph type="sldNum" sz="quarter" idx="5"/>
          </p:nvPr>
        </p:nvSpPr>
        <p:spPr/>
        <p:txBody>
          <a:bodyPr/>
          <a:lstStyle/>
          <a:p>
            <a:pPr>
              <a:defRPr/>
            </a:pPr>
            <a:fld id="{3E84A10B-7722-434E-AA0B-01A8B2CD06AF}" type="slidenum">
              <a:rPr lang="de-DE" smtClean="0"/>
              <a:pPr>
                <a:defRPr/>
              </a:pPr>
              <a:t>4</a:t>
            </a:fld>
            <a:endParaRPr lang="de-DE"/>
          </a:p>
        </p:txBody>
      </p:sp>
    </p:spTree>
    <p:extLst>
      <p:ext uri="{BB962C8B-B14F-4D97-AF65-F5344CB8AC3E}">
        <p14:creationId xmlns:p14="http://schemas.microsoft.com/office/powerpoint/2010/main" val="6974752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t>How to give effective feedback?  </a:t>
            </a:r>
            <a:endParaRPr lang="fr-CH"/>
          </a:p>
          <a:p>
            <a:endParaRPr lang="fr-CH"/>
          </a:p>
        </p:txBody>
      </p:sp>
      <p:sp>
        <p:nvSpPr>
          <p:cNvPr id="4" name="Slide Number Placeholder 3"/>
          <p:cNvSpPr>
            <a:spLocks noGrp="1"/>
          </p:cNvSpPr>
          <p:nvPr>
            <p:ph type="sldNum" sz="quarter" idx="5"/>
          </p:nvPr>
        </p:nvSpPr>
        <p:spPr/>
        <p:txBody>
          <a:bodyPr/>
          <a:lstStyle/>
          <a:p>
            <a:pPr>
              <a:defRPr/>
            </a:pPr>
            <a:fld id="{3E84A10B-7722-434E-AA0B-01A8B2CD06AF}" type="slidenum">
              <a:rPr lang="de-DE" smtClean="0"/>
              <a:pPr>
                <a:defRPr/>
              </a:pPr>
              <a:t>55</a:t>
            </a:fld>
            <a:endParaRPr lang="de-DE"/>
          </a:p>
        </p:txBody>
      </p:sp>
    </p:spTree>
    <p:extLst>
      <p:ext uri="{BB962C8B-B14F-4D97-AF65-F5344CB8AC3E}">
        <p14:creationId xmlns:p14="http://schemas.microsoft.com/office/powerpoint/2010/main" val="3706625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a:p>
        </p:txBody>
      </p:sp>
      <p:sp>
        <p:nvSpPr>
          <p:cNvPr id="4" name="Slide Number Placeholder 3"/>
          <p:cNvSpPr>
            <a:spLocks noGrp="1"/>
          </p:cNvSpPr>
          <p:nvPr>
            <p:ph type="sldNum" sz="quarter" idx="5"/>
          </p:nvPr>
        </p:nvSpPr>
        <p:spPr/>
        <p:txBody>
          <a:bodyPr/>
          <a:lstStyle/>
          <a:p>
            <a:pPr>
              <a:defRPr/>
            </a:pPr>
            <a:fld id="{3E84A10B-7722-434E-AA0B-01A8B2CD06AF}" type="slidenum">
              <a:rPr lang="de-DE" smtClean="0"/>
              <a:pPr>
                <a:defRPr/>
              </a:pPr>
              <a:t>60</a:t>
            </a:fld>
            <a:endParaRPr lang="de-DE"/>
          </a:p>
        </p:txBody>
      </p:sp>
    </p:spTree>
    <p:extLst>
      <p:ext uri="{BB962C8B-B14F-4D97-AF65-F5344CB8AC3E}">
        <p14:creationId xmlns:p14="http://schemas.microsoft.com/office/powerpoint/2010/main" val="30401243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a:p>
        </p:txBody>
      </p:sp>
      <p:sp>
        <p:nvSpPr>
          <p:cNvPr id="4" name="Slide Number Placeholder 3"/>
          <p:cNvSpPr>
            <a:spLocks noGrp="1"/>
          </p:cNvSpPr>
          <p:nvPr>
            <p:ph type="sldNum" sz="quarter" idx="5"/>
          </p:nvPr>
        </p:nvSpPr>
        <p:spPr/>
        <p:txBody>
          <a:bodyPr/>
          <a:lstStyle/>
          <a:p>
            <a:pPr>
              <a:defRPr/>
            </a:pPr>
            <a:fld id="{3E84A10B-7722-434E-AA0B-01A8B2CD06AF}" type="slidenum">
              <a:rPr lang="de-DE" smtClean="0"/>
              <a:pPr>
                <a:defRPr/>
              </a:pPr>
              <a:t>61</a:t>
            </a:fld>
            <a:endParaRPr lang="de-DE"/>
          </a:p>
        </p:txBody>
      </p:sp>
    </p:spTree>
    <p:extLst>
      <p:ext uri="{BB962C8B-B14F-4D97-AF65-F5344CB8AC3E}">
        <p14:creationId xmlns:p14="http://schemas.microsoft.com/office/powerpoint/2010/main" val="37667583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Resource : psychosocial training toolkit </a:t>
            </a:r>
          </a:p>
          <a:p>
            <a:endParaRPr lang="fr-CH"/>
          </a:p>
        </p:txBody>
      </p:sp>
      <p:sp>
        <p:nvSpPr>
          <p:cNvPr id="4" name="Slide Number Placeholder 3"/>
          <p:cNvSpPr>
            <a:spLocks noGrp="1"/>
          </p:cNvSpPr>
          <p:nvPr>
            <p:ph type="sldNum" sz="quarter" idx="5"/>
          </p:nvPr>
        </p:nvSpPr>
        <p:spPr/>
        <p:txBody>
          <a:bodyPr/>
          <a:lstStyle/>
          <a:p>
            <a:pPr>
              <a:defRPr/>
            </a:pPr>
            <a:fld id="{3E84A10B-7722-434E-AA0B-01A8B2CD06AF}" type="slidenum">
              <a:rPr lang="de-DE" smtClean="0"/>
              <a:pPr>
                <a:defRPr/>
              </a:pPr>
              <a:t>62</a:t>
            </a:fld>
            <a:endParaRPr lang="de-DE"/>
          </a:p>
        </p:txBody>
      </p:sp>
    </p:spTree>
    <p:extLst>
      <p:ext uri="{BB962C8B-B14F-4D97-AF65-F5344CB8AC3E}">
        <p14:creationId xmlns:p14="http://schemas.microsoft.com/office/powerpoint/2010/main" val="6002707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a:p>
        </p:txBody>
      </p:sp>
      <p:sp>
        <p:nvSpPr>
          <p:cNvPr id="4" name="Slide Number Placeholder 3"/>
          <p:cNvSpPr>
            <a:spLocks noGrp="1"/>
          </p:cNvSpPr>
          <p:nvPr>
            <p:ph type="sldNum" sz="quarter" idx="5"/>
          </p:nvPr>
        </p:nvSpPr>
        <p:spPr/>
        <p:txBody>
          <a:bodyPr/>
          <a:lstStyle/>
          <a:p>
            <a:pPr>
              <a:defRPr/>
            </a:pPr>
            <a:fld id="{3E84A10B-7722-434E-AA0B-01A8B2CD06AF}" type="slidenum">
              <a:rPr lang="de-DE" smtClean="0"/>
              <a:pPr>
                <a:defRPr/>
              </a:pPr>
              <a:t>63</a:t>
            </a:fld>
            <a:endParaRPr lang="de-DE"/>
          </a:p>
        </p:txBody>
      </p:sp>
    </p:spTree>
    <p:extLst>
      <p:ext uri="{BB962C8B-B14F-4D97-AF65-F5344CB8AC3E}">
        <p14:creationId xmlns:p14="http://schemas.microsoft.com/office/powerpoint/2010/main" val="36639917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Resource : psychosocial training toolkit </a:t>
            </a:r>
          </a:p>
          <a:p>
            <a:endParaRPr lang="fr-CH"/>
          </a:p>
        </p:txBody>
      </p:sp>
      <p:sp>
        <p:nvSpPr>
          <p:cNvPr id="4" name="Slide Number Placeholder 3"/>
          <p:cNvSpPr>
            <a:spLocks noGrp="1"/>
          </p:cNvSpPr>
          <p:nvPr>
            <p:ph type="sldNum" sz="quarter" idx="5"/>
          </p:nvPr>
        </p:nvSpPr>
        <p:spPr/>
        <p:txBody>
          <a:bodyPr/>
          <a:lstStyle/>
          <a:p>
            <a:pPr>
              <a:defRPr/>
            </a:pPr>
            <a:fld id="{3E84A10B-7722-434E-AA0B-01A8B2CD06AF}" type="slidenum">
              <a:rPr lang="de-DE" smtClean="0"/>
              <a:pPr>
                <a:defRPr/>
              </a:pPr>
              <a:t>64</a:t>
            </a:fld>
            <a:endParaRPr lang="de-DE"/>
          </a:p>
        </p:txBody>
      </p:sp>
    </p:spTree>
    <p:extLst>
      <p:ext uri="{BB962C8B-B14F-4D97-AF65-F5344CB8AC3E}">
        <p14:creationId xmlns:p14="http://schemas.microsoft.com/office/powerpoint/2010/main" val="37988970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Geneva" charset="-128"/>
                <a:cs typeface="Geneva" charset="0"/>
              </a:rPr>
              <a:t>Scenario 1:</a:t>
            </a:r>
            <a:endParaRPr lang="fr-CH" sz="1200" kern="1200">
              <a:solidFill>
                <a:schemeClr val="tx1"/>
              </a:solidFill>
              <a:effectLst/>
              <a:latin typeface="+mn-lt"/>
              <a:ea typeface="Geneva" charset="-128"/>
              <a:cs typeface="Geneva" charset="0"/>
            </a:endParaRPr>
          </a:p>
          <a:p>
            <a:r>
              <a:rPr lang="en-US" sz="1200" kern="1200">
                <a:solidFill>
                  <a:schemeClr val="tx1"/>
                </a:solidFill>
                <a:effectLst/>
                <a:latin typeface="+mn-lt"/>
                <a:ea typeface="Geneva" charset="-128"/>
                <a:cs typeface="Geneva" charset="0"/>
              </a:rPr>
              <a:t> A 10 year old boy who usually attends CFS activities and is being active, appears to the session glum, but he sits with the rest of the group, following the instructions and engaging in the activity. Today’s session is all about mapping my safety network. While children are drawing different places where people live or gather together, the 10 year old boy draws a home and puts a red “X” on it. You notices it while passing by and facilitating the activity. </a:t>
            </a:r>
            <a:endParaRPr lang="fr-CH" sz="1200" kern="1200">
              <a:solidFill>
                <a:schemeClr val="tx1"/>
              </a:solidFill>
              <a:effectLst/>
              <a:latin typeface="+mn-lt"/>
              <a:ea typeface="Geneva" charset="-128"/>
              <a:cs typeface="Geneva" charset="0"/>
            </a:endParaRPr>
          </a:p>
          <a:p>
            <a:r>
              <a:rPr lang="en-US" sz="1200" kern="1200">
                <a:solidFill>
                  <a:schemeClr val="tx1"/>
                </a:solidFill>
                <a:effectLst/>
                <a:latin typeface="+mn-lt"/>
                <a:ea typeface="Geneva" charset="-128"/>
                <a:cs typeface="Geneva" charset="0"/>
              </a:rPr>
              <a:t>Scenario 2:</a:t>
            </a:r>
            <a:endParaRPr lang="fr-CH" sz="1200" kern="1200">
              <a:solidFill>
                <a:schemeClr val="tx1"/>
              </a:solidFill>
              <a:effectLst/>
              <a:latin typeface="+mn-lt"/>
              <a:ea typeface="Geneva" charset="-128"/>
              <a:cs typeface="Geneva" charset="0"/>
            </a:endParaRPr>
          </a:p>
          <a:p>
            <a:r>
              <a:rPr lang="en-US" sz="1200" kern="1200">
                <a:solidFill>
                  <a:schemeClr val="tx1"/>
                </a:solidFill>
                <a:effectLst/>
                <a:latin typeface="+mn-lt"/>
                <a:ea typeface="Geneva" charset="-128"/>
                <a:cs typeface="Geneva" charset="0"/>
              </a:rPr>
              <a:t>You are introducing children to today’s activity, explaining the ground rules, the objectives and the goal of the session. A 12 year old girl, interrupts all the time, commenting, asking questions sometimes irrelevant of the topic and bothering other children in the group making difficult for you to complete and move on. It is not the first time you notice such a behavior, but you feel that this time is more intense and disturbing for the team. </a:t>
            </a:r>
            <a:endParaRPr lang="fr-CH" sz="1200" kern="1200">
              <a:solidFill>
                <a:schemeClr val="tx1"/>
              </a:solidFill>
              <a:effectLst/>
              <a:latin typeface="+mn-lt"/>
              <a:ea typeface="Geneva" charset="-128"/>
              <a:cs typeface="Geneva" charset="0"/>
            </a:endParaRPr>
          </a:p>
          <a:p>
            <a:r>
              <a:rPr lang="en-US" sz="1200" kern="1200">
                <a:solidFill>
                  <a:schemeClr val="tx1"/>
                </a:solidFill>
                <a:effectLst/>
                <a:latin typeface="+mn-lt"/>
                <a:ea typeface="Geneva" charset="-128"/>
                <a:cs typeface="Geneva" charset="0"/>
              </a:rPr>
              <a:t> </a:t>
            </a:r>
            <a:endParaRPr lang="fr-CH" sz="1200" kern="1200">
              <a:solidFill>
                <a:schemeClr val="tx1"/>
              </a:solidFill>
              <a:effectLst/>
              <a:latin typeface="+mn-lt"/>
              <a:ea typeface="Geneva" charset="-128"/>
              <a:cs typeface="Geneva" charset="0"/>
            </a:endParaRPr>
          </a:p>
          <a:p>
            <a:r>
              <a:rPr lang="en-US" sz="1200" kern="1200">
                <a:solidFill>
                  <a:schemeClr val="tx1"/>
                </a:solidFill>
                <a:effectLst/>
                <a:latin typeface="+mn-lt"/>
                <a:ea typeface="Geneva" charset="-128"/>
                <a:cs typeface="Geneva" charset="0"/>
              </a:rPr>
              <a:t>Scenario 3:</a:t>
            </a:r>
            <a:endParaRPr lang="fr-CH" sz="1200" kern="1200">
              <a:solidFill>
                <a:schemeClr val="tx1"/>
              </a:solidFill>
              <a:effectLst/>
              <a:latin typeface="+mn-lt"/>
              <a:ea typeface="Geneva" charset="-128"/>
              <a:cs typeface="Geneva" charset="0"/>
            </a:endParaRPr>
          </a:p>
          <a:p>
            <a:r>
              <a:rPr lang="en-US" sz="1200" kern="1200">
                <a:solidFill>
                  <a:schemeClr val="tx1"/>
                </a:solidFill>
                <a:effectLst/>
                <a:latin typeface="+mn-lt"/>
                <a:ea typeface="Geneva" charset="-128"/>
                <a:cs typeface="Geneva" charset="0"/>
              </a:rPr>
              <a:t>You are very excited about the session you are facilitating today and you introducing the activity to children, feeling vigorous. A 9 </a:t>
            </a:r>
            <a:r>
              <a:rPr lang="en-US" sz="1200" kern="1200" err="1">
                <a:solidFill>
                  <a:schemeClr val="tx1"/>
                </a:solidFill>
                <a:effectLst/>
                <a:latin typeface="+mn-lt"/>
                <a:ea typeface="Geneva" charset="-128"/>
                <a:cs typeface="Geneva" charset="0"/>
              </a:rPr>
              <a:t>yearold</a:t>
            </a:r>
            <a:r>
              <a:rPr lang="en-US" sz="1200" kern="1200">
                <a:solidFill>
                  <a:schemeClr val="tx1"/>
                </a:solidFill>
                <a:effectLst/>
                <a:latin typeface="+mn-lt"/>
                <a:ea typeface="Geneva" charset="-128"/>
                <a:cs typeface="Geneva" charset="0"/>
              </a:rPr>
              <a:t> boy has different opinion and starts shouting “This is boring”, “I have done it before”. You try kindly to motivate him, continuing with the exercise but he seems not to change his attitude, insisting and disoriented other children as well. Now he already feels annoyed because nothing is good enough.</a:t>
            </a:r>
            <a:endParaRPr lang="fr-CH" sz="1200" kern="1200">
              <a:solidFill>
                <a:schemeClr val="tx1"/>
              </a:solidFill>
              <a:effectLst/>
              <a:latin typeface="+mn-lt"/>
              <a:ea typeface="Geneva" charset="-128"/>
              <a:cs typeface="Geneva" charset="0"/>
            </a:endParaRPr>
          </a:p>
          <a:p>
            <a:r>
              <a:rPr lang="en-US" sz="1200" kern="1200">
                <a:solidFill>
                  <a:schemeClr val="tx1"/>
                </a:solidFill>
                <a:effectLst/>
                <a:latin typeface="+mn-lt"/>
                <a:ea typeface="Geneva" charset="-128"/>
                <a:cs typeface="Geneva" charset="0"/>
              </a:rPr>
              <a:t> </a:t>
            </a:r>
            <a:endParaRPr lang="fr-CH" sz="1200" kern="1200">
              <a:solidFill>
                <a:schemeClr val="tx1"/>
              </a:solidFill>
              <a:effectLst/>
              <a:latin typeface="+mn-lt"/>
              <a:ea typeface="Geneva" charset="-128"/>
              <a:cs typeface="Geneva" charset="0"/>
            </a:endParaRPr>
          </a:p>
          <a:p>
            <a:r>
              <a:rPr lang="en-US" sz="1200" kern="1200">
                <a:solidFill>
                  <a:schemeClr val="tx1"/>
                </a:solidFill>
                <a:effectLst/>
                <a:latin typeface="+mn-lt"/>
                <a:ea typeface="Geneva" charset="-128"/>
                <a:cs typeface="Geneva" charset="0"/>
              </a:rPr>
              <a:t>Scenario 4:</a:t>
            </a:r>
            <a:endParaRPr lang="fr-CH" sz="1200" kern="1200">
              <a:solidFill>
                <a:schemeClr val="tx1"/>
              </a:solidFill>
              <a:effectLst/>
              <a:latin typeface="+mn-lt"/>
              <a:ea typeface="Geneva" charset="-128"/>
              <a:cs typeface="Geneva" charset="0"/>
            </a:endParaRPr>
          </a:p>
          <a:p>
            <a:r>
              <a:rPr lang="en-US" sz="1200" kern="1200">
                <a:solidFill>
                  <a:schemeClr val="tx1"/>
                </a:solidFill>
                <a:effectLst/>
                <a:latin typeface="+mn-lt"/>
                <a:ea typeface="Geneva" charset="-128"/>
                <a:cs typeface="Geneva" charset="0"/>
              </a:rPr>
              <a:t>Today you are running a session with the adolescents on harassment and you have a group of girls who attend. The activity aims at expressing “safe” and “unsafe” feeling. You introduce the girls to the topic and start the activity, asking them to write in a paper what makes me feel safe and what makes me feel unsafe and put it in a paper box. After that you write in a flipchart all the answers for discussing and debriefing on key messages. While reading the papers you unfold one that writes “My neighbor makes me feel unsafe”. You feel awkward, looking around.  </a:t>
            </a:r>
            <a:endParaRPr lang="fr-CH" sz="1200" kern="1200">
              <a:solidFill>
                <a:schemeClr val="tx1"/>
              </a:solidFill>
              <a:effectLst/>
              <a:latin typeface="+mn-lt"/>
              <a:ea typeface="Geneva" charset="-128"/>
              <a:cs typeface="Geneva" charset="0"/>
            </a:endParaRPr>
          </a:p>
          <a:p>
            <a:endParaRPr lang="fr-CH"/>
          </a:p>
        </p:txBody>
      </p:sp>
      <p:sp>
        <p:nvSpPr>
          <p:cNvPr id="4" name="Slide Number Placeholder 3"/>
          <p:cNvSpPr>
            <a:spLocks noGrp="1"/>
          </p:cNvSpPr>
          <p:nvPr>
            <p:ph type="sldNum" sz="quarter" idx="5"/>
          </p:nvPr>
        </p:nvSpPr>
        <p:spPr/>
        <p:txBody>
          <a:bodyPr/>
          <a:lstStyle/>
          <a:p>
            <a:pPr>
              <a:defRPr/>
            </a:pPr>
            <a:fld id="{3E84A10B-7722-434E-AA0B-01A8B2CD06AF}" type="slidenum">
              <a:rPr lang="de-DE" smtClean="0"/>
              <a:pPr>
                <a:defRPr/>
              </a:pPr>
              <a:t>66</a:t>
            </a:fld>
            <a:endParaRPr lang="de-DE"/>
          </a:p>
        </p:txBody>
      </p:sp>
    </p:spTree>
    <p:extLst>
      <p:ext uri="{BB962C8B-B14F-4D97-AF65-F5344CB8AC3E}">
        <p14:creationId xmlns:p14="http://schemas.microsoft.com/office/powerpoint/2010/main" val="195452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a:p>
        </p:txBody>
      </p:sp>
      <p:sp>
        <p:nvSpPr>
          <p:cNvPr id="4" name="Slide Number Placeholder 3"/>
          <p:cNvSpPr>
            <a:spLocks noGrp="1"/>
          </p:cNvSpPr>
          <p:nvPr>
            <p:ph type="sldNum" sz="quarter" idx="5"/>
          </p:nvPr>
        </p:nvSpPr>
        <p:spPr/>
        <p:txBody>
          <a:bodyPr/>
          <a:lstStyle/>
          <a:p>
            <a:pPr>
              <a:defRPr/>
            </a:pPr>
            <a:fld id="{3E84A10B-7722-434E-AA0B-01A8B2CD06AF}" type="slidenum">
              <a:rPr lang="de-DE" smtClean="0"/>
              <a:pPr>
                <a:defRPr/>
              </a:pPr>
              <a:t>67</a:t>
            </a:fld>
            <a:endParaRPr lang="de-DE"/>
          </a:p>
        </p:txBody>
      </p:sp>
    </p:spTree>
    <p:extLst>
      <p:ext uri="{BB962C8B-B14F-4D97-AF65-F5344CB8AC3E}">
        <p14:creationId xmlns:p14="http://schemas.microsoft.com/office/powerpoint/2010/main" val="21406969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Role Playing on Disclosure and Sensitive Issues</a:t>
            </a:r>
          </a:p>
          <a:p>
            <a:endParaRPr lang="en-US"/>
          </a:p>
          <a:p>
            <a:r>
              <a:rPr lang="en-US"/>
              <a:t>Groups</a:t>
            </a:r>
            <a:r>
              <a:rPr lang="en-US" baseline="0"/>
              <a:t> of three: </a:t>
            </a:r>
            <a:r>
              <a:rPr lang="en-US"/>
              <a:t>Facilitator-</a:t>
            </a:r>
            <a:r>
              <a:rPr lang="en-US" baseline="0"/>
              <a:t> Child-Observer </a:t>
            </a:r>
          </a:p>
          <a:p>
            <a:r>
              <a:rPr lang="en-US" baseline="0"/>
              <a:t>4 different scenarios (pending)</a:t>
            </a:r>
          </a:p>
          <a:p>
            <a:r>
              <a:rPr lang="en-US" baseline="0"/>
              <a:t>Role Playing-Note Taking-Discussion in groups- open Discussions</a:t>
            </a:r>
            <a:endParaRPr lang="el-GR"/>
          </a:p>
        </p:txBody>
      </p:sp>
      <p:sp>
        <p:nvSpPr>
          <p:cNvPr id="4" name="Slide Number Placeholder 3"/>
          <p:cNvSpPr>
            <a:spLocks noGrp="1"/>
          </p:cNvSpPr>
          <p:nvPr>
            <p:ph type="sldNum" sz="quarter" idx="10"/>
          </p:nvPr>
        </p:nvSpPr>
        <p:spPr/>
        <p:txBody>
          <a:bodyPr/>
          <a:lstStyle/>
          <a:p>
            <a:pPr>
              <a:defRPr/>
            </a:pPr>
            <a:fld id="{3E84A10B-7722-434E-AA0B-01A8B2CD06AF}" type="slidenum">
              <a:rPr lang="de-DE" smtClean="0"/>
              <a:pPr>
                <a:defRPr/>
              </a:pPr>
              <a:t>68</a:t>
            </a:fld>
            <a:endParaRPr lang="de-DE"/>
          </a:p>
        </p:txBody>
      </p:sp>
    </p:spTree>
    <p:extLst>
      <p:ext uri="{BB962C8B-B14F-4D97-AF65-F5344CB8AC3E}">
        <p14:creationId xmlns:p14="http://schemas.microsoft.com/office/powerpoint/2010/main" val="6708046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a:p>
        </p:txBody>
      </p:sp>
      <p:sp>
        <p:nvSpPr>
          <p:cNvPr id="4" name="Slide Number Placeholder 3"/>
          <p:cNvSpPr>
            <a:spLocks noGrp="1"/>
          </p:cNvSpPr>
          <p:nvPr>
            <p:ph type="sldNum" sz="quarter" idx="5"/>
          </p:nvPr>
        </p:nvSpPr>
        <p:spPr/>
        <p:txBody>
          <a:bodyPr/>
          <a:lstStyle/>
          <a:p>
            <a:pPr>
              <a:defRPr/>
            </a:pPr>
            <a:fld id="{3E84A10B-7722-434E-AA0B-01A8B2CD06AF}" type="slidenum">
              <a:rPr lang="de-DE" smtClean="0"/>
              <a:pPr>
                <a:defRPr/>
              </a:pPr>
              <a:t>69</a:t>
            </a:fld>
            <a:endParaRPr lang="de-DE"/>
          </a:p>
        </p:txBody>
      </p:sp>
    </p:spTree>
    <p:extLst>
      <p:ext uri="{BB962C8B-B14F-4D97-AF65-F5344CB8AC3E}">
        <p14:creationId xmlns:p14="http://schemas.microsoft.com/office/powerpoint/2010/main" val="2461259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a:p>
        </p:txBody>
      </p:sp>
      <p:sp>
        <p:nvSpPr>
          <p:cNvPr id="4" name="Slide Number Placeholder 3"/>
          <p:cNvSpPr>
            <a:spLocks noGrp="1"/>
          </p:cNvSpPr>
          <p:nvPr>
            <p:ph type="sldNum" sz="quarter" idx="5"/>
          </p:nvPr>
        </p:nvSpPr>
        <p:spPr/>
        <p:txBody>
          <a:bodyPr/>
          <a:lstStyle/>
          <a:p>
            <a:pPr>
              <a:defRPr/>
            </a:pPr>
            <a:fld id="{3E84A10B-7722-434E-AA0B-01A8B2CD06AF}" type="slidenum">
              <a:rPr lang="de-DE" smtClean="0"/>
              <a:pPr>
                <a:defRPr/>
              </a:pPr>
              <a:t>5</a:t>
            </a:fld>
            <a:endParaRPr lang="de-DE"/>
          </a:p>
        </p:txBody>
      </p:sp>
    </p:spTree>
    <p:extLst>
      <p:ext uri="{BB962C8B-B14F-4D97-AF65-F5344CB8AC3E}">
        <p14:creationId xmlns:p14="http://schemas.microsoft.com/office/powerpoint/2010/main" val="33535246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a:p>
        </p:txBody>
      </p:sp>
      <p:sp>
        <p:nvSpPr>
          <p:cNvPr id="4" name="Slide Number Placeholder 3"/>
          <p:cNvSpPr>
            <a:spLocks noGrp="1"/>
          </p:cNvSpPr>
          <p:nvPr>
            <p:ph type="sldNum" sz="quarter" idx="5"/>
          </p:nvPr>
        </p:nvSpPr>
        <p:spPr/>
        <p:txBody>
          <a:bodyPr/>
          <a:lstStyle/>
          <a:p>
            <a:pPr>
              <a:defRPr/>
            </a:pPr>
            <a:fld id="{3E84A10B-7722-434E-AA0B-01A8B2CD06AF}" type="slidenum">
              <a:rPr lang="de-DE" smtClean="0"/>
              <a:pPr>
                <a:defRPr/>
              </a:pPr>
              <a:t>70</a:t>
            </a:fld>
            <a:endParaRPr lang="de-DE"/>
          </a:p>
        </p:txBody>
      </p:sp>
    </p:spTree>
    <p:extLst>
      <p:ext uri="{BB962C8B-B14F-4D97-AF65-F5344CB8AC3E}">
        <p14:creationId xmlns:p14="http://schemas.microsoft.com/office/powerpoint/2010/main" val="6362451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a:p>
        </p:txBody>
      </p:sp>
      <p:sp>
        <p:nvSpPr>
          <p:cNvPr id="4" name="Slide Number Placeholder 3"/>
          <p:cNvSpPr>
            <a:spLocks noGrp="1"/>
          </p:cNvSpPr>
          <p:nvPr>
            <p:ph type="sldNum" sz="quarter" idx="5"/>
          </p:nvPr>
        </p:nvSpPr>
        <p:spPr/>
        <p:txBody>
          <a:bodyPr/>
          <a:lstStyle/>
          <a:p>
            <a:pPr>
              <a:defRPr/>
            </a:pPr>
            <a:fld id="{3E84A10B-7722-434E-AA0B-01A8B2CD06AF}" type="slidenum">
              <a:rPr lang="de-DE" smtClean="0"/>
              <a:pPr>
                <a:defRPr/>
              </a:pPr>
              <a:t>71</a:t>
            </a:fld>
            <a:endParaRPr lang="de-DE"/>
          </a:p>
        </p:txBody>
      </p:sp>
    </p:spTree>
    <p:extLst>
      <p:ext uri="{BB962C8B-B14F-4D97-AF65-F5344CB8AC3E}">
        <p14:creationId xmlns:p14="http://schemas.microsoft.com/office/powerpoint/2010/main" val="40638188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a:p>
        </p:txBody>
      </p:sp>
      <p:sp>
        <p:nvSpPr>
          <p:cNvPr id="4" name="Slide Number Placeholder 3"/>
          <p:cNvSpPr>
            <a:spLocks noGrp="1"/>
          </p:cNvSpPr>
          <p:nvPr>
            <p:ph type="sldNum" sz="quarter" idx="5"/>
          </p:nvPr>
        </p:nvSpPr>
        <p:spPr/>
        <p:txBody>
          <a:bodyPr/>
          <a:lstStyle/>
          <a:p>
            <a:pPr>
              <a:defRPr/>
            </a:pPr>
            <a:fld id="{3E84A10B-7722-434E-AA0B-01A8B2CD06AF}" type="slidenum">
              <a:rPr lang="de-DE" smtClean="0"/>
              <a:pPr>
                <a:defRPr/>
              </a:pPr>
              <a:t>72</a:t>
            </a:fld>
            <a:endParaRPr lang="de-DE"/>
          </a:p>
        </p:txBody>
      </p:sp>
    </p:spTree>
    <p:extLst>
      <p:ext uri="{BB962C8B-B14F-4D97-AF65-F5344CB8AC3E}">
        <p14:creationId xmlns:p14="http://schemas.microsoft.com/office/powerpoint/2010/main" val="2818769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a:t>Open</a:t>
            </a:r>
            <a:r>
              <a:rPr lang="en-US" sz="1200" baseline="0" dirty="0"/>
              <a:t> tables discussions:</a:t>
            </a:r>
          </a:p>
          <a:p>
            <a:pPr algn="l"/>
            <a:endParaRPr lang="en-US" sz="1200" dirty="0"/>
          </a:p>
          <a:p>
            <a:pPr algn="l"/>
            <a:endParaRPr lang="en-US" sz="1200" dirty="0"/>
          </a:p>
          <a:p>
            <a:pPr algn="l"/>
            <a:r>
              <a:rPr lang="en-US" sz="1200" dirty="0"/>
              <a:t>Try not to get into a battle about what is right and wrong – even if you don’t agree with a child, you can always </a:t>
            </a:r>
            <a:r>
              <a:rPr lang="en-US" sz="1200" dirty="0" err="1"/>
              <a:t>empathise</a:t>
            </a:r>
            <a:r>
              <a:rPr lang="en-US" sz="1200" dirty="0"/>
              <a:t> with their views and feelings. Try and encourage children</a:t>
            </a:r>
            <a:r>
              <a:rPr lang="en-US" sz="1200" baseline="0" dirty="0"/>
              <a:t> </a:t>
            </a:r>
            <a:r>
              <a:rPr lang="en-US" sz="1200" dirty="0"/>
              <a:t>to do this with each other, too.</a:t>
            </a:r>
            <a:endParaRPr lang="el-GR" sz="1200" dirty="0"/>
          </a:p>
          <a:p>
            <a:pPr algn="l"/>
            <a:r>
              <a:rPr lang="en-US" sz="1200" b="1" dirty="0"/>
              <a:t>• </a:t>
            </a:r>
            <a:r>
              <a:rPr lang="en-US" sz="1200" dirty="0"/>
              <a:t>If a child starts to disclose or becomes upset, encourage them to talk in private to one of the trainers, rather than speaking openly in the wider group. They may share information</a:t>
            </a:r>
            <a:r>
              <a:rPr lang="en-US" sz="1200" baseline="0" dirty="0"/>
              <a:t> </a:t>
            </a:r>
            <a:r>
              <a:rPr lang="en-US" sz="1200" dirty="0"/>
              <a:t>that they later wish they had not.</a:t>
            </a:r>
            <a:endParaRPr lang="el-GR" sz="1200" dirty="0"/>
          </a:p>
          <a:p>
            <a:pPr algn="l"/>
            <a:r>
              <a:rPr lang="en-US" sz="1200" b="1" dirty="0"/>
              <a:t>• </a:t>
            </a:r>
            <a:r>
              <a:rPr lang="en-US" sz="1200" dirty="0"/>
              <a:t>Don’t give mixed messages. For example, you cannot talk about good and bad touch and</a:t>
            </a:r>
            <a:r>
              <a:rPr lang="en-US" sz="1200" baseline="0" dirty="0"/>
              <a:t> </a:t>
            </a:r>
            <a:r>
              <a:rPr lang="en-US" sz="1200" dirty="0"/>
              <a:t>then not respect children’s boundaries. Encourage other children to be respectful. Similarly you cannot tell children it is a safe space, and then make them talk about things they do not want to talk about or participate in exercises they do not feel comfortable doing.</a:t>
            </a:r>
            <a:endParaRPr lang="el-GR" sz="1200" dirty="0"/>
          </a:p>
          <a:p>
            <a:pPr algn="l"/>
            <a:r>
              <a:rPr lang="en-US" sz="1200" b="1" dirty="0"/>
              <a:t>• </a:t>
            </a:r>
            <a:r>
              <a:rPr lang="en-US" sz="1200" dirty="0"/>
              <a:t>If one member of the group has strong opinions and dominates the group, encourage quieter participants to share their views or break into small groups so that other children’s voices can be heard.</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Geneva" charset="-128"/>
                <a:cs typeface="Geneva" charset="0"/>
              </a:rPr>
              <a:t>Make sure the limits of confidentiality are explained in the ground rules at the start:</a:t>
            </a:r>
          </a:p>
          <a:p>
            <a:r>
              <a:rPr lang="en-US" sz="1200" b="0" i="0" u="none" strike="noStrike" kern="1200" baseline="0" dirty="0">
                <a:solidFill>
                  <a:schemeClr val="tx1"/>
                </a:solidFill>
                <a:latin typeface="+mn-lt"/>
                <a:ea typeface="Geneva" charset="-128"/>
                <a:cs typeface="Geneva" charset="0"/>
              </a:rPr>
              <a:t>information may need to be shared with other adults if you are concerned about a child’s safety or well-being.</a:t>
            </a:r>
          </a:p>
          <a:p>
            <a:r>
              <a:rPr lang="en-US" sz="1200" b="0" i="0" u="none" strike="noStrike" kern="1200" baseline="0" dirty="0">
                <a:solidFill>
                  <a:schemeClr val="tx1"/>
                </a:solidFill>
                <a:latin typeface="+mn-lt"/>
                <a:ea typeface="Geneva" charset="-128"/>
                <a:cs typeface="Geneva" charset="0"/>
              </a:rPr>
              <a:t>Don’t seek information on personal experiences of abuse. You are running a training course, not conducting therapy or counselling.</a:t>
            </a:r>
          </a:p>
          <a:p>
            <a:r>
              <a:rPr lang="en-US" sz="1200" b="0" i="0" u="none" strike="noStrike" kern="1200" baseline="0" dirty="0">
                <a:solidFill>
                  <a:schemeClr val="tx1"/>
                </a:solidFill>
                <a:latin typeface="+mn-lt"/>
                <a:ea typeface="Geneva" charset="-128"/>
                <a:cs typeface="Geneva" charset="0"/>
              </a:rPr>
              <a:t>Be prepared for disclosure and know how to respond and where to get support.</a:t>
            </a:r>
            <a:endParaRPr lang="el-GR" sz="1200" dirty="0"/>
          </a:p>
          <a:p>
            <a:pPr algn="l"/>
            <a:endParaRPr lang="el-GR" sz="1400" dirty="0"/>
          </a:p>
          <a:p>
            <a:pPr algn="l"/>
            <a:endParaRPr lang="el-GR" dirty="0"/>
          </a:p>
        </p:txBody>
      </p:sp>
      <p:sp>
        <p:nvSpPr>
          <p:cNvPr id="4" name="Slide Number Placeholder 3"/>
          <p:cNvSpPr>
            <a:spLocks noGrp="1"/>
          </p:cNvSpPr>
          <p:nvPr>
            <p:ph type="sldNum" sz="quarter" idx="10"/>
          </p:nvPr>
        </p:nvSpPr>
        <p:spPr/>
        <p:txBody>
          <a:bodyPr/>
          <a:lstStyle/>
          <a:p>
            <a:pPr>
              <a:defRPr/>
            </a:pPr>
            <a:fld id="{3E84A10B-7722-434E-AA0B-01A8B2CD06AF}" type="slidenum">
              <a:rPr lang="de-DE" smtClean="0"/>
              <a:pPr>
                <a:defRPr/>
              </a:pPr>
              <a:t>73</a:t>
            </a:fld>
            <a:endParaRPr lang="de-DE"/>
          </a:p>
        </p:txBody>
      </p:sp>
    </p:spTree>
    <p:extLst>
      <p:ext uri="{BB962C8B-B14F-4D97-AF65-F5344CB8AC3E}">
        <p14:creationId xmlns:p14="http://schemas.microsoft.com/office/powerpoint/2010/main" val="17776027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 session of the curriculum are proposed to other </a:t>
            </a:r>
            <a:r>
              <a:rPr lang="en-US" err="1"/>
              <a:t>particpants</a:t>
            </a:r>
            <a:r>
              <a:rPr lang="en-US"/>
              <a:t> </a:t>
            </a:r>
            <a:endParaRPr lang="fr-CH"/>
          </a:p>
        </p:txBody>
      </p:sp>
      <p:sp>
        <p:nvSpPr>
          <p:cNvPr id="4" name="Slide Number Placeholder 3"/>
          <p:cNvSpPr>
            <a:spLocks noGrp="1"/>
          </p:cNvSpPr>
          <p:nvPr>
            <p:ph type="sldNum" sz="quarter" idx="5"/>
          </p:nvPr>
        </p:nvSpPr>
        <p:spPr/>
        <p:txBody>
          <a:bodyPr/>
          <a:lstStyle/>
          <a:p>
            <a:pPr>
              <a:defRPr/>
            </a:pPr>
            <a:fld id="{3E84A10B-7722-434E-AA0B-01A8B2CD06AF}" type="slidenum">
              <a:rPr lang="de-DE" smtClean="0"/>
              <a:pPr>
                <a:defRPr/>
              </a:pPr>
              <a:t>75</a:t>
            </a:fld>
            <a:endParaRPr lang="de-DE"/>
          </a:p>
        </p:txBody>
      </p:sp>
    </p:spTree>
    <p:extLst>
      <p:ext uri="{BB962C8B-B14F-4D97-AF65-F5344CB8AC3E}">
        <p14:creationId xmlns:p14="http://schemas.microsoft.com/office/powerpoint/2010/main" val="27976729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sz="1200" b="1" i="0" u="none" strike="noStrike" kern="1200" baseline="0" err="1">
                <a:solidFill>
                  <a:schemeClr val="tx1"/>
                </a:solidFill>
                <a:latin typeface="+mn-lt"/>
                <a:ea typeface="Geneva" charset="-128"/>
                <a:cs typeface="Geneva" charset="0"/>
              </a:rPr>
              <a:t>Selection</a:t>
            </a:r>
            <a:r>
              <a:rPr lang="fr-CH" sz="1200" b="1" i="0" u="none" strike="noStrike" kern="1200" baseline="0">
                <a:solidFill>
                  <a:schemeClr val="tx1"/>
                </a:solidFill>
                <a:latin typeface="+mn-lt"/>
                <a:ea typeface="Geneva" charset="-128"/>
                <a:cs typeface="Geneva" charset="0"/>
              </a:rPr>
              <a:t> of Participants &amp; </a:t>
            </a:r>
            <a:r>
              <a:rPr lang="fr-CH" sz="1200" b="1" i="0" u="none" strike="noStrike" kern="1200" baseline="0" err="1">
                <a:solidFill>
                  <a:schemeClr val="tx1"/>
                </a:solidFill>
                <a:latin typeface="+mn-lt"/>
                <a:ea typeface="Geneva" charset="-128"/>
                <a:cs typeface="Geneva" charset="0"/>
              </a:rPr>
              <a:t>Trainers</a:t>
            </a:r>
            <a:endParaRPr lang="fr-CH" sz="1200" b="1" i="0" u="none" strike="noStrike" kern="1200" baseline="0">
              <a:solidFill>
                <a:schemeClr val="tx1"/>
              </a:solidFill>
              <a:latin typeface="+mn-lt"/>
              <a:ea typeface="Geneva" charset="-128"/>
              <a:cs typeface="Geneva" charset="0"/>
            </a:endParaRPr>
          </a:p>
          <a:p>
            <a:r>
              <a:rPr lang="fr-CH" sz="1200" b="0" i="0" u="none" strike="noStrike" kern="1200" baseline="0">
                <a:solidFill>
                  <a:schemeClr val="tx1"/>
                </a:solidFill>
                <a:latin typeface="+mn-lt"/>
                <a:ea typeface="Geneva" charset="-128"/>
                <a:cs typeface="Geneva" charset="0"/>
              </a:rPr>
              <a:t>Participants</a:t>
            </a:r>
          </a:p>
          <a:p>
            <a:r>
              <a:rPr lang="en-US" sz="1200" b="0" i="0" u="none" strike="noStrike" kern="1200" baseline="0">
                <a:solidFill>
                  <a:schemeClr val="tx1"/>
                </a:solidFill>
                <a:latin typeface="+mn-lt"/>
                <a:ea typeface="Geneva" charset="-128"/>
                <a:cs typeface="Geneva" charset="0"/>
              </a:rPr>
              <a:t>1. It is important that participants are selected on the basis of being children (under18 years old). No child should be excluded because of a disability or other reason, such as lack of education. If it is felt that the child will not be able to participate, for example, because they will not be able to take part in an activity if they have a physical disability, then the exercise should be changed or additional support given so that the child can be included.</a:t>
            </a:r>
          </a:p>
          <a:p>
            <a:r>
              <a:rPr lang="en-US" sz="1200" b="0" i="0" u="none" strike="noStrike" kern="1200" baseline="0">
                <a:solidFill>
                  <a:schemeClr val="tx1"/>
                </a:solidFill>
                <a:latin typeface="+mn-lt"/>
                <a:ea typeface="Geneva" charset="-128"/>
                <a:cs typeface="Geneva" charset="0"/>
              </a:rPr>
              <a:t>2. Very occasionally and in special circumstances where there are strong taboos about the mixing of older children for cultural or religious reasons, it may be appropriate to run separate workshops for girls and boys, but this should be avoided. </a:t>
            </a:r>
          </a:p>
          <a:p>
            <a:r>
              <a:rPr lang="en-US" sz="1200" b="0" i="0" u="none" strike="noStrike" kern="1200" baseline="0">
                <a:solidFill>
                  <a:schemeClr val="tx1"/>
                </a:solidFill>
                <a:latin typeface="+mn-lt"/>
                <a:ea typeface="Geneva" charset="-128"/>
                <a:cs typeface="Geneva" charset="0"/>
              </a:rPr>
              <a:t>3. It is necessary to carefully consider the age range in each group, as children have more in common the closer they are in age. A maximum range of three to four years in a group is advisable, if possible. This also means that activities can be designed or adapted to appeal to the age of the children.</a:t>
            </a:r>
          </a:p>
          <a:p>
            <a:r>
              <a:rPr lang="en-US" sz="1200" b="0" i="0" u="none" strike="noStrike" kern="1200" baseline="0">
                <a:solidFill>
                  <a:schemeClr val="tx1"/>
                </a:solidFill>
                <a:latin typeface="+mn-lt"/>
                <a:ea typeface="Geneva" charset="-128"/>
                <a:cs typeface="Geneva" charset="0"/>
              </a:rPr>
              <a:t>4. Another issue to think about is the number of children attending the workshops. It is difficult to work with more than 20 children in a session. While it is good to have enough children so that there is an exchange of ideas, it is equally important to make sure that there is time and space for everyone to participate and have their voice heard. If a lot of children want to participate, a better idea may be to hold two or  three training sessions at the same time (if possible) and separate the children into groups. Ideally a training group should have between 12 and 15 participants.</a:t>
            </a:r>
          </a:p>
          <a:p>
            <a:r>
              <a:rPr lang="en-US" sz="1200" b="0" i="0" u="none" strike="noStrike" kern="1200" baseline="0">
                <a:solidFill>
                  <a:schemeClr val="tx1"/>
                </a:solidFill>
                <a:latin typeface="+mn-lt"/>
                <a:ea typeface="Geneva" charset="-128"/>
                <a:cs typeface="Geneva" charset="0"/>
              </a:rPr>
              <a:t>5. Children’s participation must be voluntary. They should be told in advance what the workshop is about and what its purpose is. Nobody should be ‘made’ to attend (although children who are shy made need to be encouraged). Children should also be free to leave, or not attend the following sessions. However, if children decide that they do not want to continue it is always useful to ask why. Many times, the reasons why children are unhappy about attending can be easily solved.</a:t>
            </a:r>
            <a:endParaRPr lang="fr-CH"/>
          </a:p>
        </p:txBody>
      </p:sp>
      <p:sp>
        <p:nvSpPr>
          <p:cNvPr id="4" name="Slide Number Placeholder 3"/>
          <p:cNvSpPr>
            <a:spLocks noGrp="1"/>
          </p:cNvSpPr>
          <p:nvPr>
            <p:ph type="sldNum" sz="quarter" idx="5"/>
          </p:nvPr>
        </p:nvSpPr>
        <p:spPr/>
        <p:txBody>
          <a:bodyPr/>
          <a:lstStyle/>
          <a:p>
            <a:pPr>
              <a:defRPr/>
            </a:pPr>
            <a:fld id="{3E84A10B-7722-434E-AA0B-01A8B2CD06AF}" type="slidenum">
              <a:rPr lang="de-DE" smtClean="0"/>
              <a:pPr>
                <a:defRPr/>
              </a:pPr>
              <a:t>78</a:t>
            </a:fld>
            <a:endParaRPr lang="de-DE"/>
          </a:p>
        </p:txBody>
      </p:sp>
    </p:spTree>
    <p:extLst>
      <p:ext uri="{BB962C8B-B14F-4D97-AF65-F5344CB8AC3E}">
        <p14:creationId xmlns:p14="http://schemas.microsoft.com/office/powerpoint/2010/main" val="41992564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a:solidFill>
                  <a:schemeClr val="tx1"/>
                </a:solidFill>
                <a:latin typeface="+mn-lt"/>
                <a:ea typeface="Geneva" charset="-128"/>
                <a:cs typeface="Geneva" charset="0"/>
              </a:rPr>
              <a:t>• </a:t>
            </a:r>
            <a:r>
              <a:rPr lang="en-US" sz="1200" b="0" i="0" u="none" strike="noStrike" kern="1200" baseline="0">
                <a:solidFill>
                  <a:schemeClr val="tx1"/>
                </a:solidFill>
                <a:latin typeface="+mn-lt"/>
                <a:ea typeface="Geneva" charset="-128"/>
                <a:cs typeface="Geneva" charset="0"/>
              </a:rPr>
              <a:t>When selecting trainers it is important to remember that their role is to facilitate the involvement and learning of the participants. It is useful to consider the qualities of a good facilitator and decide if the potential trainer can meet most, if not all, of these. </a:t>
            </a:r>
            <a:r>
              <a:rPr lang="en-US" sz="1200" b="1" i="0" u="none" strike="noStrike" kern="1200" baseline="0">
                <a:solidFill>
                  <a:schemeClr val="tx1"/>
                </a:solidFill>
                <a:latin typeface="+mn-lt"/>
                <a:ea typeface="Geneva" charset="-128"/>
                <a:cs typeface="Geneva" charset="0"/>
              </a:rPr>
              <a:t>All trainers, in addition to being able to work with children, MUST have previous training in core child protection awareness as a minimum.</a:t>
            </a:r>
          </a:p>
          <a:p>
            <a:r>
              <a:rPr lang="en-US" sz="1200" b="1" i="0" u="none" strike="noStrike" kern="1200" baseline="0">
                <a:solidFill>
                  <a:schemeClr val="tx1"/>
                </a:solidFill>
                <a:latin typeface="+mn-lt"/>
                <a:ea typeface="Geneva" charset="-128"/>
                <a:cs typeface="Geneva" charset="0"/>
              </a:rPr>
              <a:t>• </a:t>
            </a:r>
            <a:r>
              <a:rPr lang="en-US" sz="1200" b="0" i="0" u="none" strike="noStrike" kern="1200" baseline="0">
                <a:solidFill>
                  <a:schemeClr val="tx1"/>
                </a:solidFill>
                <a:latin typeface="+mn-lt"/>
                <a:ea typeface="Geneva" charset="-128"/>
                <a:cs typeface="Geneva" charset="0"/>
              </a:rPr>
              <a:t>At least two, preferably three facilitators (with a mix of male and female trainers) should work with each group, as this increases the chance of being able to develop a good relationship with children. This also helps if there is a problem, as one of the facilitators can resolve this while the other carries on with the session.</a:t>
            </a:r>
            <a:endParaRPr lang="fr-CH"/>
          </a:p>
        </p:txBody>
      </p:sp>
      <p:sp>
        <p:nvSpPr>
          <p:cNvPr id="4" name="Slide Number Placeholder 3"/>
          <p:cNvSpPr>
            <a:spLocks noGrp="1"/>
          </p:cNvSpPr>
          <p:nvPr>
            <p:ph type="sldNum" sz="quarter" idx="5"/>
          </p:nvPr>
        </p:nvSpPr>
        <p:spPr/>
        <p:txBody>
          <a:bodyPr/>
          <a:lstStyle/>
          <a:p>
            <a:pPr>
              <a:defRPr/>
            </a:pPr>
            <a:fld id="{3E84A10B-7722-434E-AA0B-01A8B2CD06AF}" type="slidenum">
              <a:rPr lang="de-DE" smtClean="0"/>
              <a:pPr>
                <a:defRPr/>
              </a:pPr>
              <a:t>79</a:t>
            </a:fld>
            <a:endParaRPr lang="de-DE"/>
          </a:p>
        </p:txBody>
      </p:sp>
    </p:spTree>
    <p:extLst>
      <p:ext uri="{BB962C8B-B14F-4D97-AF65-F5344CB8AC3E}">
        <p14:creationId xmlns:p14="http://schemas.microsoft.com/office/powerpoint/2010/main" val="12727220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sz="1200" b="1"/>
              <a:t>Children’s psychosocial needs</a:t>
            </a:r>
            <a:r>
              <a:rPr lang="en-US" sz="1200"/>
              <a:t>: the activities should be carefully chosen to address the issues that are challenging the children. </a:t>
            </a:r>
          </a:p>
          <a:p>
            <a:pPr>
              <a:buFont typeface="Arial" panose="020B0604020202020204" pitchFamily="34" charset="0"/>
              <a:buChar char="•"/>
            </a:pPr>
            <a:r>
              <a:rPr lang="en-US" sz="1200" b="1"/>
              <a:t>Children’s resources and capabilities</a:t>
            </a:r>
            <a:r>
              <a:rPr lang="en-US" sz="1200"/>
              <a:t>: the activities chosen must be suitable for the specific ages and capabilities of the children</a:t>
            </a:r>
          </a:p>
          <a:p>
            <a:pPr>
              <a:buFont typeface="Arial" panose="020B0604020202020204" pitchFamily="34" charset="0"/>
              <a:buChar char="•"/>
            </a:pPr>
            <a:r>
              <a:rPr lang="en-US" sz="1200" b="1"/>
              <a:t>Appropriate to culture and social norms</a:t>
            </a:r>
            <a:r>
              <a:rPr lang="en-US" sz="1200"/>
              <a:t>: the activities should be appropriate and acceptable in the children’s daily cultural and social environment. For example, in some cultures it is inappropriate that boys and girls participate in activities together where they have close physical contact. </a:t>
            </a:r>
          </a:p>
          <a:p>
            <a:pPr>
              <a:buFont typeface="Arial" panose="020B0604020202020204" pitchFamily="34" charset="0"/>
              <a:buChar char="•"/>
            </a:pPr>
            <a:r>
              <a:rPr lang="en-US" sz="1200" b="1"/>
              <a:t>Children’s best interests</a:t>
            </a:r>
            <a:r>
              <a:rPr lang="en-US" sz="1200"/>
              <a:t>: All activities that are held with the children should be in their best interest. If there is a risk of negative repercussions as a result of any activity, then that activity should be left out or replaced with another more appropriate activity</a:t>
            </a:r>
            <a:endParaRPr lang="fr-CH" sz="1200"/>
          </a:p>
          <a:p>
            <a:endParaRPr lang="fr-CH"/>
          </a:p>
        </p:txBody>
      </p:sp>
      <p:sp>
        <p:nvSpPr>
          <p:cNvPr id="4" name="Slide Number Placeholder 3"/>
          <p:cNvSpPr>
            <a:spLocks noGrp="1"/>
          </p:cNvSpPr>
          <p:nvPr>
            <p:ph type="sldNum" sz="quarter" idx="5"/>
          </p:nvPr>
        </p:nvSpPr>
        <p:spPr/>
        <p:txBody>
          <a:bodyPr/>
          <a:lstStyle/>
          <a:p>
            <a:pPr>
              <a:defRPr/>
            </a:pPr>
            <a:fld id="{3E84A10B-7722-434E-AA0B-01A8B2CD06AF}" type="slidenum">
              <a:rPr lang="de-DE" smtClean="0"/>
              <a:pPr>
                <a:defRPr/>
              </a:pPr>
              <a:t>80</a:t>
            </a:fld>
            <a:endParaRPr lang="de-DE"/>
          </a:p>
        </p:txBody>
      </p:sp>
    </p:spTree>
    <p:extLst>
      <p:ext uri="{BB962C8B-B14F-4D97-AF65-F5344CB8AC3E}">
        <p14:creationId xmlns:p14="http://schemas.microsoft.com/office/powerpoint/2010/main" val="8051824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a:p>
        </p:txBody>
      </p:sp>
      <p:sp>
        <p:nvSpPr>
          <p:cNvPr id="4" name="Slide Number Placeholder 3"/>
          <p:cNvSpPr>
            <a:spLocks noGrp="1"/>
          </p:cNvSpPr>
          <p:nvPr>
            <p:ph type="sldNum" sz="quarter" idx="5"/>
          </p:nvPr>
        </p:nvSpPr>
        <p:spPr/>
        <p:txBody>
          <a:bodyPr/>
          <a:lstStyle/>
          <a:p>
            <a:pPr>
              <a:defRPr/>
            </a:pPr>
            <a:fld id="{3E84A10B-7722-434E-AA0B-01A8B2CD06AF}" type="slidenum">
              <a:rPr lang="de-DE" smtClean="0"/>
              <a:pPr>
                <a:defRPr/>
              </a:pPr>
              <a:t>81</a:t>
            </a:fld>
            <a:endParaRPr lang="de-DE"/>
          </a:p>
        </p:txBody>
      </p:sp>
    </p:spTree>
    <p:extLst>
      <p:ext uri="{BB962C8B-B14F-4D97-AF65-F5344CB8AC3E}">
        <p14:creationId xmlns:p14="http://schemas.microsoft.com/office/powerpoint/2010/main" val="37270279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Remenber</a:t>
            </a:r>
            <a:r>
              <a:rPr lang="en-US"/>
              <a:t> to ask participants to put the same number on their post test, than their did for the pre test…</a:t>
            </a:r>
            <a:endParaRPr lang="fr-CH"/>
          </a:p>
        </p:txBody>
      </p:sp>
      <p:sp>
        <p:nvSpPr>
          <p:cNvPr id="4" name="Slide Number Placeholder 3"/>
          <p:cNvSpPr>
            <a:spLocks noGrp="1"/>
          </p:cNvSpPr>
          <p:nvPr>
            <p:ph type="sldNum" sz="quarter" idx="5"/>
          </p:nvPr>
        </p:nvSpPr>
        <p:spPr/>
        <p:txBody>
          <a:bodyPr/>
          <a:lstStyle/>
          <a:p>
            <a:pPr>
              <a:defRPr/>
            </a:pPr>
            <a:fld id="{3E84A10B-7722-434E-AA0B-01A8B2CD06AF}" type="slidenum">
              <a:rPr lang="de-DE" smtClean="0"/>
              <a:pPr>
                <a:defRPr/>
              </a:pPr>
              <a:t>82</a:t>
            </a:fld>
            <a:endParaRPr lang="de-DE"/>
          </a:p>
        </p:txBody>
      </p:sp>
    </p:spTree>
    <p:extLst>
      <p:ext uri="{BB962C8B-B14F-4D97-AF65-F5344CB8AC3E}">
        <p14:creationId xmlns:p14="http://schemas.microsoft.com/office/powerpoint/2010/main" val="2846152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a:p>
        </p:txBody>
      </p:sp>
      <p:sp>
        <p:nvSpPr>
          <p:cNvPr id="4" name="Slide Number Placeholder 3"/>
          <p:cNvSpPr>
            <a:spLocks noGrp="1"/>
          </p:cNvSpPr>
          <p:nvPr>
            <p:ph type="sldNum" sz="quarter" idx="5"/>
          </p:nvPr>
        </p:nvSpPr>
        <p:spPr/>
        <p:txBody>
          <a:bodyPr/>
          <a:lstStyle/>
          <a:p>
            <a:pPr>
              <a:defRPr/>
            </a:pPr>
            <a:fld id="{3E84A10B-7722-434E-AA0B-01A8B2CD06AF}" type="slidenum">
              <a:rPr lang="de-DE" smtClean="0"/>
              <a:pPr>
                <a:defRPr/>
              </a:pPr>
              <a:t>6</a:t>
            </a:fld>
            <a:endParaRPr lang="de-DE"/>
          </a:p>
        </p:txBody>
      </p:sp>
    </p:spTree>
    <p:extLst>
      <p:ext uri="{BB962C8B-B14F-4D97-AF65-F5344CB8AC3E}">
        <p14:creationId xmlns:p14="http://schemas.microsoft.com/office/powerpoint/2010/main" val="29256377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Remenber</a:t>
            </a:r>
            <a:r>
              <a:rPr lang="en-US"/>
              <a:t> to ask participants to put the same number on their post test, than their did for the pre test…</a:t>
            </a:r>
            <a:endParaRPr lang="fr-CH"/>
          </a:p>
        </p:txBody>
      </p:sp>
      <p:sp>
        <p:nvSpPr>
          <p:cNvPr id="4" name="Slide Number Placeholder 3"/>
          <p:cNvSpPr>
            <a:spLocks noGrp="1"/>
          </p:cNvSpPr>
          <p:nvPr>
            <p:ph type="sldNum" sz="quarter" idx="5"/>
          </p:nvPr>
        </p:nvSpPr>
        <p:spPr/>
        <p:txBody>
          <a:bodyPr/>
          <a:lstStyle/>
          <a:p>
            <a:pPr>
              <a:defRPr/>
            </a:pPr>
            <a:fld id="{3E84A10B-7722-434E-AA0B-01A8B2CD06AF}" type="slidenum">
              <a:rPr lang="de-DE" smtClean="0"/>
              <a:pPr>
                <a:defRPr/>
              </a:pPr>
              <a:t>83</a:t>
            </a:fld>
            <a:endParaRPr lang="de-DE"/>
          </a:p>
        </p:txBody>
      </p:sp>
    </p:spTree>
    <p:extLst>
      <p:ext uri="{BB962C8B-B14F-4D97-AF65-F5344CB8AC3E}">
        <p14:creationId xmlns:p14="http://schemas.microsoft.com/office/powerpoint/2010/main" val="10791814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Participative </a:t>
            </a:r>
            <a:r>
              <a:rPr lang="en-US" dirty="0"/>
              <a:t>evaluation of the training </a:t>
            </a:r>
            <a:endParaRPr lang="fr-CH" dirty="0"/>
          </a:p>
        </p:txBody>
      </p:sp>
      <p:sp>
        <p:nvSpPr>
          <p:cNvPr id="4" name="Slide Number Placeholder 3"/>
          <p:cNvSpPr>
            <a:spLocks noGrp="1"/>
          </p:cNvSpPr>
          <p:nvPr>
            <p:ph type="sldNum" sz="quarter" idx="5"/>
          </p:nvPr>
        </p:nvSpPr>
        <p:spPr/>
        <p:txBody>
          <a:bodyPr/>
          <a:lstStyle/>
          <a:p>
            <a:pPr>
              <a:defRPr/>
            </a:pPr>
            <a:fld id="{3E84A10B-7722-434E-AA0B-01A8B2CD06AF}" type="slidenum">
              <a:rPr lang="de-DE" smtClean="0"/>
              <a:pPr>
                <a:defRPr/>
              </a:pPr>
              <a:t>84</a:t>
            </a:fld>
            <a:endParaRPr lang="de-DE"/>
          </a:p>
        </p:txBody>
      </p:sp>
    </p:spTree>
    <p:extLst>
      <p:ext uri="{BB962C8B-B14F-4D97-AF65-F5344CB8AC3E}">
        <p14:creationId xmlns:p14="http://schemas.microsoft.com/office/powerpoint/2010/main" val="3501159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eaLnBrk="0" fontAlgn="base" hangingPunct="0">
              <a:spcBef>
                <a:spcPct val="30000"/>
              </a:spcBef>
              <a:spcAft>
                <a:spcPct val="0"/>
              </a:spcAft>
              <a:defRPr/>
            </a:pPr>
            <a:endParaRPr lang="en-GB" dirty="0"/>
          </a:p>
        </p:txBody>
      </p:sp>
      <p:sp>
        <p:nvSpPr>
          <p:cNvPr id="4" name="Slide Number Placeholder 3"/>
          <p:cNvSpPr>
            <a:spLocks noGrp="1"/>
          </p:cNvSpPr>
          <p:nvPr>
            <p:ph type="sldNum" sz="quarter" idx="10"/>
          </p:nvPr>
        </p:nvSpPr>
        <p:spPr/>
        <p:txBody>
          <a:bodyPr/>
          <a:lstStyle/>
          <a:p>
            <a:pPr>
              <a:defRPr/>
            </a:pPr>
            <a:fld id="{2C6E186B-28A5-4512-AF3B-761939EDC075}" type="slidenum">
              <a:rPr lang="de-DE" smtClean="0"/>
              <a:pPr>
                <a:defRPr/>
              </a:pPr>
              <a:t>7</a:t>
            </a:fld>
            <a:endParaRPr lang="de-DE"/>
          </a:p>
        </p:txBody>
      </p:sp>
    </p:spTree>
    <p:extLst>
      <p:ext uri="{BB962C8B-B14F-4D97-AF65-F5344CB8AC3E}">
        <p14:creationId xmlns:p14="http://schemas.microsoft.com/office/powerpoint/2010/main" val="2294912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a:p>
        </p:txBody>
      </p:sp>
      <p:sp>
        <p:nvSpPr>
          <p:cNvPr id="4" name="Slide Number Placeholder 3"/>
          <p:cNvSpPr>
            <a:spLocks noGrp="1"/>
          </p:cNvSpPr>
          <p:nvPr>
            <p:ph type="sldNum" sz="quarter" idx="5"/>
          </p:nvPr>
        </p:nvSpPr>
        <p:spPr/>
        <p:txBody>
          <a:bodyPr/>
          <a:lstStyle/>
          <a:p>
            <a:pPr>
              <a:defRPr/>
            </a:pPr>
            <a:fld id="{3E84A10B-7722-434E-AA0B-01A8B2CD06AF}" type="slidenum">
              <a:rPr lang="de-DE" smtClean="0"/>
              <a:pPr>
                <a:defRPr/>
              </a:pPr>
              <a:t>8</a:t>
            </a:fld>
            <a:endParaRPr lang="de-DE"/>
          </a:p>
        </p:txBody>
      </p:sp>
    </p:spTree>
    <p:extLst>
      <p:ext uri="{BB962C8B-B14F-4D97-AF65-F5344CB8AC3E}">
        <p14:creationId xmlns:p14="http://schemas.microsoft.com/office/powerpoint/2010/main" val="1431382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5"/>
          </p:nvPr>
        </p:nvSpPr>
        <p:spPr/>
        <p:txBody>
          <a:bodyPr/>
          <a:lstStyle/>
          <a:p>
            <a:pPr>
              <a:defRPr/>
            </a:pPr>
            <a:fld id="{3E84A10B-7722-434E-AA0B-01A8B2CD06AF}" type="slidenum">
              <a:rPr lang="de-DE" smtClean="0"/>
              <a:pPr>
                <a:defRPr/>
              </a:pPr>
              <a:t>9</a:t>
            </a:fld>
            <a:endParaRPr lang="de-DE"/>
          </a:p>
        </p:txBody>
      </p:sp>
    </p:spTree>
    <p:extLst>
      <p:ext uri="{BB962C8B-B14F-4D97-AF65-F5344CB8AC3E}">
        <p14:creationId xmlns:p14="http://schemas.microsoft.com/office/powerpoint/2010/main" val="40458703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1.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1.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1.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1.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1.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1.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1.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12E139CC-3903-4A61-B5EC-9BA654C99D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8200" y="5995988"/>
            <a:ext cx="29511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platzhalter 30"/>
          <p:cNvSpPr>
            <a:spLocks noGrp="1"/>
          </p:cNvSpPr>
          <p:nvPr>
            <p:ph type="body" sz="quarter" idx="13"/>
          </p:nvPr>
        </p:nvSpPr>
        <p:spPr>
          <a:xfrm>
            <a:off x="261938" y="5203189"/>
            <a:ext cx="7929562" cy="566738"/>
          </a:xfrm>
          <a:prstGeom prst="rect">
            <a:avLst/>
          </a:prstGeom>
        </p:spPr>
        <p:txBody>
          <a:bodyPr vert="horz" lIns="0" tIns="0" rIns="0" bIns="0" anchor="t" anchorCtr="0"/>
          <a:lstStyle>
            <a:lvl1pPr marL="0" indent="0">
              <a:spcBef>
                <a:spcPts val="0"/>
              </a:spcBef>
              <a:buNone/>
              <a:defRPr sz="3200" b="1">
                <a:solidFill>
                  <a:srgbClr val="EE7F00"/>
                </a:solidFill>
              </a:defRPr>
            </a:lvl1pPr>
          </a:lstStyle>
          <a:p>
            <a:pPr lvl="0"/>
            <a:r>
              <a:rPr lang="en-US" altLang="fr-FR" noProof="0"/>
              <a:t>Click to edit Master text styles</a:t>
            </a:r>
          </a:p>
        </p:txBody>
      </p:sp>
      <p:sp>
        <p:nvSpPr>
          <p:cNvPr id="8" name="Textplatzhalter 25"/>
          <p:cNvSpPr>
            <a:spLocks noGrp="1"/>
          </p:cNvSpPr>
          <p:nvPr>
            <p:ph type="body" sz="quarter" idx="11"/>
          </p:nvPr>
        </p:nvSpPr>
        <p:spPr>
          <a:xfrm>
            <a:off x="261938" y="6154740"/>
            <a:ext cx="3876361" cy="365125"/>
          </a:xfrm>
          <a:prstGeom prst="rect">
            <a:avLst/>
          </a:prstGeom>
        </p:spPr>
        <p:txBody>
          <a:bodyPr vert="horz" lIns="0" tIns="0" rIns="0" bIns="0" anchor="b" anchorCtr="0"/>
          <a:lstStyle>
            <a:lvl1pPr marL="0" indent="0" algn="l">
              <a:spcBef>
                <a:spcPts val="0"/>
              </a:spcBef>
              <a:buNone/>
              <a:defRPr sz="1200"/>
            </a:lvl1pPr>
          </a:lstStyle>
          <a:p>
            <a:pPr lvl="0"/>
            <a:r>
              <a:rPr lang="en-US" altLang="fr-FR" noProof="0"/>
              <a:t>Click to edit Master text styles</a:t>
            </a:r>
          </a:p>
        </p:txBody>
      </p:sp>
    </p:spTree>
    <p:extLst>
      <p:ext uri="{BB962C8B-B14F-4D97-AF65-F5344CB8AC3E}">
        <p14:creationId xmlns:p14="http://schemas.microsoft.com/office/powerpoint/2010/main" val="3740531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elfolie">
    <p:spTree>
      <p:nvGrpSpPr>
        <p:cNvPr id="1" name=""/>
        <p:cNvGrpSpPr/>
        <p:nvPr/>
      </p:nvGrpSpPr>
      <p:grpSpPr>
        <a:xfrm>
          <a:off x="0" y="0"/>
          <a:ext cx="0" cy="0"/>
          <a:chOff x="0" y="0"/>
          <a:chExt cx="0" cy="0"/>
        </a:xfrm>
      </p:grpSpPr>
      <p:pic>
        <p:nvPicPr>
          <p:cNvPr id="4" name="Picture 3" descr="C:\Users\abh\Desktop\PPT choix photo\Base\Europe\IMG_0680.jpg"/>
          <p:cNvPicPr>
            <a:picLocks noChangeAspect="1" noChangeArrowheads="1"/>
          </p:cNvPicPr>
          <p:nvPr/>
        </p:nvPicPr>
        <p:blipFill>
          <a:blip r:embed="rId2">
            <a:extLst>
              <a:ext uri="{28A0092B-C50C-407E-A947-70E740481C1C}">
                <a14:useLocalDpi xmlns:a14="http://schemas.microsoft.com/office/drawing/2010/main" val="0"/>
              </a:ext>
            </a:extLst>
          </a:blip>
          <a:srcRect t="17250" b="4375"/>
          <a:stretch>
            <a:fillRect/>
          </a:stretch>
        </p:blipFill>
        <p:spPr bwMode="auto">
          <a:xfrm>
            <a:off x="0" y="0"/>
            <a:ext cx="9144000"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p:cNvSpPr txBox="1"/>
          <p:nvPr/>
        </p:nvSpPr>
        <p:spPr>
          <a:xfrm>
            <a:off x="74706" y="99976"/>
            <a:ext cx="123111" cy="1409205"/>
          </a:xfrm>
          <a:prstGeom prst="rect">
            <a:avLst/>
          </a:prstGeom>
          <a:noFill/>
        </p:spPr>
        <p:txBody>
          <a:bodyPr vert="vert270" lIns="0" tIns="0" rIns="0" bIns="0">
            <a:spAutoFit/>
          </a:bodyPr>
          <a:lstStyle/>
          <a:p>
            <a:pPr algn="r">
              <a:defRPr/>
            </a:pPr>
            <a:r>
              <a:rPr lang="en-GB" sz="800">
                <a:solidFill>
                  <a:schemeClr val="bg1"/>
                </a:solidFill>
                <a:ea typeface="Geneva" charset="-128"/>
                <a:cs typeface="+mn-cs"/>
              </a:rPr>
              <a:t>©</a:t>
            </a:r>
            <a:r>
              <a:rPr lang="en-GB" sz="800" err="1">
                <a:solidFill>
                  <a:schemeClr val="bg1"/>
                </a:solidFill>
                <a:ea typeface="Geneva" charset="-128"/>
                <a:cs typeface="+mn-cs"/>
              </a:rPr>
              <a:t>Tdh</a:t>
            </a:r>
            <a:r>
              <a:rPr lang="en-GB" sz="800">
                <a:solidFill>
                  <a:schemeClr val="bg1"/>
                </a:solidFill>
                <a:ea typeface="Geneva" charset="-128"/>
                <a:cs typeface="+mn-cs"/>
              </a:rPr>
              <a:t> - Ukraine</a:t>
            </a:r>
          </a:p>
        </p:txBody>
      </p:sp>
      <p:pic>
        <p:nvPicPr>
          <p:cNvPr id="6" name="Bild 2"/>
          <p:cNvPicPr>
            <a:picLocks noChangeAspect="1"/>
          </p:cNvPicPr>
          <p:nvPr/>
        </p:nvPicPr>
        <p:blipFill>
          <a:blip r:embed="rId3">
            <a:extLst>
              <a:ext uri="{28A0092B-C50C-407E-A947-70E740481C1C}">
                <a14:useLocalDpi xmlns:a14="http://schemas.microsoft.com/office/drawing/2010/main" val="0"/>
              </a:ext>
            </a:extLst>
          </a:blip>
          <a:srcRect l="8347" r="3642" b="19542"/>
          <a:stretch>
            <a:fillRect/>
          </a:stretch>
        </p:blipFill>
        <p:spPr bwMode="auto">
          <a:xfrm>
            <a:off x="0" y="4573588"/>
            <a:ext cx="914400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8200" y="5995988"/>
            <a:ext cx="29511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platzhalter 25"/>
          <p:cNvSpPr>
            <a:spLocks noGrp="1"/>
          </p:cNvSpPr>
          <p:nvPr>
            <p:ph type="body" sz="quarter" idx="11"/>
          </p:nvPr>
        </p:nvSpPr>
        <p:spPr>
          <a:xfrm>
            <a:off x="261938" y="6154740"/>
            <a:ext cx="3876361" cy="365125"/>
          </a:xfrm>
          <a:prstGeom prst="rect">
            <a:avLst/>
          </a:prstGeom>
        </p:spPr>
        <p:txBody>
          <a:bodyPr vert="horz" lIns="0" tIns="0" rIns="0" bIns="0" anchor="b" anchorCtr="0"/>
          <a:lstStyle>
            <a:lvl1pPr marL="0" indent="0" algn="l">
              <a:spcBef>
                <a:spcPts val="0"/>
              </a:spcBef>
              <a:buNone/>
              <a:defRPr sz="1200"/>
            </a:lvl1pPr>
          </a:lstStyle>
          <a:p>
            <a:pPr lvl="0"/>
            <a:r>
              <a:rPr lang="en-US" altLang="fr-FR"/>
              <a:t>Click to edit Master text styles</a:t>
            </a:r>
          </a:p>
        </p:txBody>
      </p:sp>
      <p:sp>
        <p:nvSpPr>
          <p:cNvPr id="9" name="Textplatzhalter 30"/>
          <p:cNvSpPr>
            <a:spLocks noGrp="1"/>
          </p:cNvSpPr>
          <p:nvPr>
            <p:ph type="body" sz="quarter" idx="13"/>
          </p:nvPr>
        </p:nvSpPr>
        <p:spPr>
          <a:xfrm>
            <a:off x="261938" y="5203189"/>
            <a:ext cx="7929562" cy="566738"/>
          </a:xfrm>
          <a:prstGeom prst="rect">
            <a:avLst/>
          </a:prstGeom>
        </p:spPr>
        <p:txBody>
          <a:bodyPr vert="horz" lIns="0" tIns="0" rIns="0" bIns="0" anchor="t" anchorCtr="0"/>
          <a:lstStyle>
            <a:lvl1pPr marL="0" indent="0">
              <a:spcBef>
                <a:spcPts val="0"/>
              </a:spcBef>
              <a:buNone/>
              <a:defRPr sz="3200" b="1">
                <a:solidFill>
                  <a:srgbClr val="EE7F00"/>
                </a:solidFill>
              </a:defRPr>
            </a:lvl1pPr>
          </a:lstStyle>
          <a:p>
            <a:pPr lvl="0"/>
            <a:r>
              <a:rPr lang="en-US" altLang="fr-FR"/>
              <a:t>Click to edit Master text styles</a:t>
            </a:r>
          </a:p>
        </p:txBody>
      </p:sp>
    </p:spTree>
    <p:extLst>
      <p:ext uri="{BB962C8B-B14F-4D97-AF65-F5344CB8AC3E}">
        <p14:creationId xmlns:p14="http://schemas.microsoft.com/office/powerpoint/2010/main" val="862719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3" name="Picture 4" descr="C:\Users\abh\Desktop\PPT choix photo\Base\jordan_human-crises_others_2016.jpg"/>
          <p:cNvPicPr>
            <a:picLocks noChangeAspect="1" noChangeArrowheads="1"/>
          </p:cNvPicPr>
          <p:nvPr/>
        </p:nvPicPr>
        <p:blipFill>
          <a:blip r:embed="rId2">
            <a:extLst>
              <a:ext uri="{28A0092B-C50C-407E-A947-70E740481C1C}">
                <a14:useLocalDpi xmlns:a14="http://schemas.microsoft.com/office/drawing/2010/main" val="0"/>
              </a:ext>
            </a:extLst>
          </a:blip>
          <a:srcRect t="17722" r="6815" b="26393"/>
          <a:stretch>
            <a:fillRect/>
          </a:stretch>
        </p:blipFill>
        <p:spPr bwMode="auto">
          <a:xfrm>
            <a:off x="0" y="0"/>
            <a:ext cx="9144000" cy="365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feld 4"/>
          <p:cNvSpPr txBox="1"/>
          <p:nvPr/>
        </p:nvSpPr>
        <p:spPr>
          <a:xfrm>
            <a:off x="74706" y="99976"/>
            <a:ext cx="123111" cy="1409205"/>
          </a:xfrm>
          <a:prstGeom prst="rect">
            <a:avLst/>
          </a:prstGeom>
          <a:noFill/>
        </p:spPr>
        <p:txBody>
          <a:bodyPr vert="vert270" lIns="0" tIns="0" rIns="0" bIns="0">
            <a:spAutoFit/>
          </a:bodyPr>
          <a:lstStyle/>
          <a:p>
            <a:pPr algn="r">
              <a:defRPr/>
            </a:pPr>
            <a:r>
              <a:rPr lang="en-GB" sz="800">
                <a:solidFill>
                  <a:schemeClr val="bg1"/>
                </a:solidFill>
                <a:ea typeface="Geneva" charset="-128"/>
                <a:cs typeface="+mn-cs"/>
              </a:rPr>
              <a:t>©</a:t>
            </a:r>
            <a:r>
              <a:rPr lang="en-GB" sz="800" err="1">
                <a:solidFill>
                  <a:schemeClr val="bg1"/>
                </a:solidFill>
                <a:ea typeface="Geneva" charset="-128"/>
                <a:cs typeface="+mn-cs"/>
              </a:rPr>
              <a:t>Tdh</a:t>
            </a:r>
            <a:r>
              <a:rPr lang="en-GB" sz="800">
                <a:solidFill>
                  <a:schemeClr val="bg1"/>
                </a:solidFill>
                <a:ea typeface="Geneva" charset="-128"/>
                <a:cs typeface="+mn-cs"/>
              </a:rPr>
              <a:t>  -  Jordan</a:t>
            </a:r>
          </a:p>
        </p:txBody>
      </p:sp>
      <p:pic>
        <p:nvPicPr>
          <p:cNvPr id="5" name="Bild 2"/>
          <p:cNvPicPr>
            <a:picLocks noChangeAspect="1"/>
          </p:cNvPicPr>
          <p:nvPr/>
        </p:nvPicPr>
        <p:blipFill>
          <a:blip r:embed="rId3">
            <a:extLst>
              <a:ext uri="{28A0092B-C50C-407E-A947-70E740481C1C}">
                <a14:useLocalDpi xmlns:a14="http://schemas.microsoft.com/office/drawing/2010/main" val="0"/>
              </a:ext>
            </a:extLst>
          </a:blip>
          <a:srcRect l="8347" r="3642" b="19542"/>
          <a:stretch>
            <a:fillRect/>
          </a:stretch>
        </p:blipFill>
        <p:spPr bwMode="auto">
          <a:xfrm>
            <a:off x="0" y="3484563"/>
            <a:ext cx="914400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8200" y="5995988"/>
            <a:ext cx="29511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platzhalter 30"/>
          <p:cNvSpPr>
            <a:spLocks noGrp="1"/>
          </p:cNvSpPr>
          <p:nvPr>
            <p:ph type="body" sz="quarter" idx="13"/>
          </p:nvPr>
        </p:nvSpPr>
        <p:spPr>
          <a:xfrm>
            <a:off x="272348" y="4227939"/>
            <a:ext cx="8604852" cy="566738"/>
          </a:xfrm>
          <a:prstGeom prst="rect">
            <a:avLst/>
          </a:prstGeom>
        </p:spPr>
        <p:txBody>
          <a:bodyPr vert="horz" lIns="0" tIns="0" rIns="0" bIns="0" anchor="t" anchorCtr="0"/>
          <a:lstStyle>
            <a:lvl1pPr marL="0" indent="0">
              <a:spcBef>
                <a:spcPts val="0"/>
              </a:spcBef>
              <a:buNone/>
              <a:defRPr sz="4000" b="1" i="0">
                <a:solidFill>
                  <a:srgbClr val="EE7F00"/>
                </a:solidFill>
              </a:defRPr>
            </a:lvl1pPr>
          </a:lstStyle>
          <a:p>
            <a:pPr lvl="0"/>
            <a:r>
              <a:rPr lang="en-US" altLang="fr-FR"/>
              <a:t>Click to edit Master text styles</a:t>
            </a:r>
          </a:p>
        </p:txBody>
      </p:sp>
    </p:spTree>
    <p:extLst>
      <p:ext uri="{BB962C8B-B14F-4D97-AF65-F5344CB8AC3E}">
        <p14:creationId xmlns:p14="http://schemas.microsoft.com/office/powerpoint/2010/main" val="18442257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pic>
        <p:nvPicPr>
          <p:cNvPr id="3" name="Picture 2" descr="C:\Users\abh\Desktop\PPT choix photo\Base\nepal_exploit_sajana-shrestha_2014_Print_163427.jpg"/>
          <p:cNvPicPr>
            <a:picLocks noChangeAspect="1" noChangeArrowheads="1"/>
          </p:cNvPicPr>
          <p:nvPr/>
        </p:nvPicPr>
        <p:blipFill>
          <a:blip r:embed="rId2">
            <a:extLst>
              <a:ext uri="{28A0092B-C50C-407E-A947-70E740481C1C}">
                <a14:useLocalDpi xmlns:a14="http://schemas.microsoft.com/office/drawing/2010/main" val="0"/>
              </a:ext>
            </a:extLst>
          </a:blip>
          <a:srcRect t="25906" b="14169"/>
          <a:stretch>
            <a:fillRect/>
          </a:stretch>
        </p:blipFill>
        <p:spPr bwMode="auto">
          <a:xfrm>
            <a:off x="0" y="0"/>
            <a:ext cx="9144000" cy="365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feld 4"/>
          <p:cNvSpPr txBox="1"/>
          <p:nvPr/>
        </p:nvSpPr>
        <p:spPr>
          <a:xfrm>
            <a:off x="74707" y="99976"/>
            <a:ext cx="123111" cy="2288894"/>
          </a:xfrm>
          <a:prstGeom prst="rect">
            <a:avLst/>
          </a:prstGeom>
          <a:noFill/>
        </p:spPr>
        <p:txBody>
          <a:bodyPr vert="vert270" lIns="0" tIns="0" rIns="0" bIns="0">
            <a:spAutoFit/>
          </a:bodyPr>
          <a:lstStyle/>
          <a:p>
            <a:pPr algn="r">
              <a:defRPr/>
            </a:pPr>
            <a:r>
              <a:rPr lang="en-GB" sz="800">
                <a:ea typeface="Geneva" charset="-128"/>
                <a:cs typeface="+mn-cs"/>
              </a:rPr>
              <a:t>©</a:t>
            </a:r>
            <a:r>
              <a:rPr lang="en-GB" sz="800" err="1">
                <a:ea typeface="Geneva" charset="-128"/>
                <a:cs typeface="+mn-cs"/>
              </a:rPr>
              <a:t>Tdh</a:t>
            </a:r>
            <a:r>
              <a:rPr lang="en-GB" sz="800">
                <a:ea typeface="Geneva" charset="-128"/>
                <a:cs typeface="+mn-cs"/>
              </a:rPr>
              <a:t>/</a:t>
            </a:r>
            <a:r>
              <a:rPr lang="en-GB" sz="800" err="1">
                <a:ea typeface="Geneva" charset="-128"/>
                <a:cs typeface="+mn-cs"/>
              </a:rPr>
              <a:t>Sajana</a:t>
            </a:r>
            <a:r>
              <a:rPr lang="en-GB" sz="800">
                <a:ea typeface="Geneva" charset="-128"/>
                <a:cs typeface="+mn-cs"/>
              </a:rPr>
              <a:t> Shrestha  -  Nepal</a:t>
            </a:r>
          </a:p>
        </p:txBody>
      </p:sp>
      <p:pic>
        <p:nvPicPr>
          <p:cNvPr id="5" name="Bild 2"/>
          <p:cNvPicPr>
            <a:picLocks noChangeAspect="1"/>
          </p:cNvPicPr>
          <p:nvPr/>
        </p:nvPicPr>
        <p:blipFill>
          <a:blip r:embed="rId3">
            <a:extLst>
              <a:ext uri="{28A0092B-C50C-407E-A947-70E740481C1C}">
                <a14:useLocalDpi xmlns:a14="http://schemas.microsoft.com/office/drawing/2010/main" val="0"/>
              </a:ext>
            </a:extLst>
          </a:blip>
          <a:srcRect l="8347" r="3642" b="19542"/>
          <a:stretch>
            <a:fillRect/>
          </a:stretch>
        </p:blipFill>
        <p:spPr bwMode="auto">
          <a:xfrm>
            <a:off x="0" y="3484563"/>
            <a:ext cx="914400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8200" y="5995988"/>
            <a:ext cx="29511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platzhalter 30"/>
          <p:cNvSpPr>
            <a:spLocks noGrp="1"/>
          </p:cNvSpPr>
          <p:nvPr>
            <p:ph type="body" sz="quarter" idx="13"/>
          </p:nvPr>
        </p:nvSpPr>
        <p:spPr>
          <a:xfrm>
            <a:off x="272348" y="4227939"/>
            <a:ext cx="8604852" cy="566738"/>
          </a:xfrm>
          <a:prstGeom prst="rect">
            <a:avLst/>
          </a:prstGeom>
        </p:spPr>
        <p:txBody>
          <a:bodyPr vert="horz" lIns="0" tIns="0" rIns="0" bIns="0" anchor="t" anchorCtr="0"/>
          <a:lstStyle>
            <a:lvl1pPr marL="0" indent="0">
              <a:spcBef>
                <a:spcPts val="0"/>
              </a:spcBef>
              <a:buNone/>
              <a:defRPr sz="4000" b="1" i="0">
                <a:solidFill>
                  <a:srgbClr val="EE7F00"/>
                </a:solidFill>
              </a:defRPr>
            </a:lvl1pPr>
          </a:lstStyle>
          <a:p>
            <a:pPr lvl="0"/>
            <a:r>
              <a:rPr lang="en-US" altLang="fr-FR"/>
              <a:t>Click to edit Master text styles</a:t>
            </a:r>
          </a:p>
        </p:txBody>
      </p:sp>
    </p:spTree>
    <p:extLst>
      <p:ext uri="{BB962C8B-B14F-4D97-AF65-F5344CB8AC3E}">
        <p14:creationId xmlns:p14="http://schemas.microsoft.com/office/powerpoint/2010/main" val="1904647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l="2617" t="12894" r="2617" b="30318"/>
          <a:stretch>
            <a:fillRect/>
          </a:stretch>
        </p:blipFill>
        <p:spPr bwMode="auto">
          <a:xfrm>
            <a:off x="0" y="0"/>
            <a:ext cx="9144000" cy="365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feld 4"/>
          <p:cNvSpPr txBox="1"/>
          <p:nvPr/>
        </p:nvSpPr>
        <p:spPr>
          <a:xfrm>
            <a:off x="74707" y="99976"/>
            <a:ext cx="123111" cy="2288894"/>
          </a:xfrm>
          <a:prstGeom prst="rect">
            <a:avLst/>
          </a:prstGeom>
          <a:noFill/>
        </p:spPr>
        <p:txBody>
          <a:bodyPr vert="vert270" lIns="0" tIns="0" rIns="0" bIns="0">
            <a:spAutoFit/>
          </a:bodyPr>
          <a:lstStyle/>
          <a:p>
            <a:pPr algn="r">
              <a:defRPr/>
            </a:pPr>
            <a:r>
              <a:rPr lang="en-GB" sz="800">
                <a:solidFill>
                  <a:schemeClr val="bg1"/>
                </a:solidFill>
                <a:ea typeface="Geneva" charset="-128"/>
                <a:cs typeface="+mn-cs"/>
              </a:rPr>
              <a:t>©</a:t>
            </a:r>
            <a:r>
              <a:rPr lang="en-GB" sz="800" err="1">
                <a:solidFill>
                  <a:schemeClr val="bg1"/>
                </a:solidFill>
                <a:ea typeface="Geneva" charset="-128"/>
                <a:cs typeface="+mn-cs"/>
              </a:rPr>
              <a:t>Tdh</a:t>
            </a:r>
            <a:r>
              <a:rPr lang="en-GB" sz="800">
                <a:solidFill>
                  <a:schemeClr val="bg1"/>
                </a:solidFill>
                <a:ea typeface="Geneva" charset="-128"/>
                <a:cs typeface="+mn-cs"/>
              </a:rPr>
              <a:t>/Matthew O‘Brien - Colombia</a:t>
            </a:r>
          </a:p>
        </p:txBody>
      </p:sp>
      <p:pic>
        <p:nvPicPr>
          <p:cNvPr id="5" name="Bild 2"/>
          <p:cNvPicPr>
            <a:picLocks noChangeAspect="1"/>
          </p:cNvPicPr>
          <p:nvPr/>
        </p:nvPicPr>
        <p:blipFill>
          <a:blip r:embed="rId3">
            <a:extLst>
              <a:ext uri="{28A0092B-C50C-407E-A947-70E740481C1C}">
                <a14:useLocalDpi xmlns:a14="http://schemas.microsoft.com/office/drawing/2010/main" val="0"/>
              </a:ext>
            </a:extLst>
          </a:blip>
          <a:srcRect l="8347" r="3642" b="19542"/>
          <a:stretch>
            <a:fillRect/>
          </a:stretch>
        </p:blipFill>
        <p:spPr bwMode="auto">
          <a:xfrm>
            <a:off x="0" y="3484563"/>
            <a:ext cx="914400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8200" y="5995988"/>
            <a:ext cx="29511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platzhalter 30"/>
          <p:cNvSpPr>
            <a:spLocks noGrp="1"/>
          </p:cNvSpPr>
          <p:nvPr>
            <p:ph type="body" sz="quarter" idx="13"/>
          </p:nvPr>
        </p:nvSpPr>
        <p:spPr>
          <a:xfrm>
            <a:off x="272348" y="4227939"/>
            <a:ext cx="8604852" cy="566738"/>
          </a:xfrm>
          <a:prstGeom prst="rect">
            <a:avLst/>
          </a:prstGeom>
        </p:spPr>
        <p:txBody>
          <a:bodyPr vert="horz" lIns="0" tIns="0" rIns="0" bIns="0" anchor="t" anchorCtr="0"/>
          <a:lstStyle>
            <a:lvl1pPr marL="0" indent="0">
              <a:spcBef>
                <a:spcPts val="0"/>
              </a:spcBef>
              <a:buNone/>
              <a:defRPr sz="4000" b="1" i="0">
                <a:solidFill>
                  <a:srgbClr val="EE7F00"/>
                </a:solidFill>
              </a:defRPr>
            </a:lvl1pPr>
          </a:lstStyle>
          <a:p>
            <a:pPr lvl="0"/>
            <a:r>
              <a:rPr lang="en-US" altLang="fr-FR"/>
              <a:t>Click to edit Master text styles</a:t>
            </a:r>
          </a:p>
        </p:txBody>
      </p:sp>
    </p:spTree>
    <p:extLst>
      <p:ext uri="{BB962C8B-B14F-4D97-AF65-F5344CB8AC3E}">
        <p14:creationId xmlns:p14="http://schemas.microsoft.com/office/powerpoint/2010/main" val="38849378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pic>
        <p:nvPicPr>
          <p:cNvPr id="3" name="Picture 2" descr="C:\Users\abh\Desktop\PPT choix photo\Base\burkina-faso_h&amp;n_ollivier-girard_2014_Office_150961.jpg"/>
          <p:cNvPicPr>
            <a:picLocks noChangeAspect="1" noChangeArrowheads="1"/>
          </p:cNvPicPr>
          <p:nvPr/>
        </p:nvPicPr>
        <p:blipFill>
          <a:blip r:embed="rId2">
            <a:extLst>
              <a:ext uri="{28A0092B-C50C-407E-A947-70E740481C1C}">
                <a14:useLocalDpi xmlns:a14="http://schemas.microsoft.com/office/drawing/2010/main" val="0"/>
              </a:ext>
            </a:extLst>
          </a:blip>
          <a:srcRect t="26619" r="17645" b="24120"/>
          <a:stretch>
            <a:fillRect/>
          </a:stretch>
        </p:blipFill>
        <p:spPr bwMode="auto">
          <a:xfrm>
            <a:off x="-28575" y="0"/>
            <a:ext cx="9172575" cy="365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feld 4"/>
          <p:cNvSpPr txBox="1"/>
          <p:nvPr/>
        </p:nvSpPr>
        <p:spPr>
          <a:xfrm>
            <a:off x="74707" y="99976"/>
            <a:ext cx="123111" cy="2288894"/>
          </a:xfrm>
          <a:prstGeom prst="rect">
            <a:avLst/>
          </a:prstGeom>
          <a:noFill/>
        </p:spPr>
        <p:txBody>
          <a:bodyPr vert="vert270" lIns="0" tIns="0" rIns="0" bIns="0">
            <a:spAutoFit/>
          </a:bodyPr>
          <a:lstStyle/>
          <a:p>
            <a:pPr algn="r">
              <a:defRPr/>
            </a:pPr>
            <a:r>
              <a:rPr lang="en-GB" sz="800">
                <a:ea typeface="Geneva" charset="-128"/>
                <a:cs typeface="+mn-cs"/>
              </a:rPr>
              <a:t>©</a:t>
            </a:r>
            <a:r>
              <a:rPr lang="en-GB" sz="800" err="1">
                <a:ea typeface="Geneva" charset="-128"/>
                <a:cs typeface="+mn-cs"/>
              </a:rPr>
              <a:t>Tdh</a:t>
            </a:r>
            <a:r>
              <a:rPr lang="en-GB" sz="800">
                <a:ea typeface="Geneva" charset="-128"/>
                <a:cs typeface="+mn-cs"/>
              </a:rPr>
              <a:t>/</a:t>
            </a:r>
            <a:r>
              <a:rPr lang="en-GB" sz="800" err="1">
                <a:ea typeface="Geneva" charset="-128"/>
                <a:cs typeface="+mn-cs"/>
              </a:rPr>
              <a:t>Ollivier</a:t>
            </a:r>
            <a:r>
              <a:rPr lang="en-GB" sz="800">
                <a:ea typeface="Geneva" charset="-128"/>
                <a:cs typeface="+mn-cs"/>
              </a:rPr>
              <a:t> Girard – Burkina Faso</a:t>
            </a:r>
          </a:p>
        </p:txBody>
      </p:sp>
      <p:pic>
        <p:nvPicPr>
          <p:cNvPr id="5" name="Bild 2"/>
          <p:cNvPicPr>
            <a:picLocks noChangeAspect="1"/>
          </p:cNvPicPr>
          <p:nvPr/>
        </p:nvPicPr>
        <p:blipFill>
          <a:blip r:embed="rId3">
            <a:extLst>
              <a:ext uri="{28A0092B-C50C-407E-A947-70E740481C1C}">
                <a14:useLocalDpi xmlns:a14="http://schemas.microsoft.com/office/drawing/2010/main" val="0"/>
              </a:ext>
            </a:extLst>
          </a:blip>
          <a:srcRect l="8347" r="3642" b="19542"/>
          <a:stretch>
            <a:fillRect/>
          </a:stretch>
        </p:blipFill>
        <p:spPr bwMode="auto">
          <a:xfrm>
            <a:off x="0" y="3484563"/>
            <a:ext cx="914400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8200" y="5995988"/>
            <a:ext cx="29511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platzhalter 30"/>
          <p:cNvSpPr>
            <a:spLocks noGrp="1"/>
          </p:cNvSpPr>
          <p:nvPr>
            <p:ph type="body" sz="quarter" idx="13"/>
          </p:nvPr>
        </p:nvSpPr>
        <p:spPr>
          <a:xfrm>
            <a:off x="272348" y="4227939"/>
            <a:ext cx="8604852" cy="566738"/>
          </a:xfrm>
          <a:prstGeom prst="rect">
            <a:avLst/>
          </a:prstGeom>
        </p:spPr>
        <p:txBody>
          <a:bodyPr vert="horz" lIns="0" tIns="0" rIns="0" bIns="0" anchor="t" anchorCtr="0"/>
          <a:lstStyle>
            <a:lvl1pPr marL="0" indent="0">
              <a:spcBef>
                <a:spcPts val="0"/>
              </a:spcBef>
              <a:buNone/>
              <a:defRPr sz="4000" b="1" i="0">
                <a:solidFill>
                  <a:srgbClr val="EE7F00"/>
                </a:solidFill>
              </a:defRPr>
            </a:lvl1pPr>
          </a:lstStyle>
          <a:p>
            <a:pPr lvl="0"/>
            <a:r>
              <a:rPr lang="en-US" altLang="fr-FR"/>
              <a:t>Click to edit Master text styles</a:t>
            </a:r>
          </a:p>
        </p:txBody>
      </p:sp>
    </p:spTree>
    <p:extLst>
      <p:ext uri="{BB962C8B-B14F-4D97-AF65-F5344CB8AC3E}">
        <p14:creationId xmlns:p14="http://schemas.microsoft.com/office/powerpoint/2010/main" val="2726430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Picture 3" descr="C:\Users\abh\Desktop\PPT choix photo\Base\Europe\IMG_0680.jpg"/>
          <p:cNvPicPr>
            <a:picLocks noChangeAspect="1" noChangeArrowheads="1"/>
          </p:cNvPicPr>
          <p:nvPr/>
        </p:nvPicPr>
        <p:blipFill>
          <a:blip r:embed="rId2">
            <a:extLst>
              <a:ext uri="{28A0092B-C50C-407E-A947-70E740481C1C}">
                <a14:useLocalDpi xmlns:a14="http://schemas.microsoft.com/office/drawing/2010/main" val="0"/>
              </a:ext>
            </a:extLst>
          </a:blip>
          <a:srcRect t="21347" b="18678"/>
          <a:stretch>
            <a:fillRect/>
          </a:stretch>
        </p:blipFill>
        <p:spPr bwMode="auto">
          <a:xfrm>
            <a:off x="0" y="0"/>
            <a:ext cx="9144000" cy="365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feld 4"/>
          <p:cNvSpPr txBox="1"/>
          <p:nvPr/>
        </p:nvSpPr>
        <p:spPr>
          <a:xfrm>
            <a:off x="74706" y="127272"/>
            <a:ext cx="123111" cy="1409205"/>
          </a:xfrm>
          <a:prstGeom prst="rect">
            <a:avLst/>
          </a:prstGeom>
          <a:noFill/>
        </p:spPr>
        <p:txBody>
          <a:bodyPr vert="vert270" lIns="0" tIns="0" rIns="0" bIns="0">
            <a:spAutoFit/>
          </a:bodyPr>
          <a:lstStyle/>
          <a:p>
            <a:pPr algn="r">
              <a:defRPr/>
            </a:pPr>
            <a:r>
              <a:rPr lang="en-GB" sz="800">
                <a:solidFill>
                  <a:schemeClr val="bg1"/>
                </a:solidFill>
                <a:ea typeface="Geneva" charset="-128"/>
                <a:cs typeface="+mn-cs"/>
              </a:rPr>
              <a:t>©</a:t>
            </a:r>
            <a:r>
              <a:rPr lang="en-GB" sz="800" err="1">
                <a:solidFill>
                  <a:schemeClr val="bg1"/>
                </a:solidFill>
                <a:ea typeface="Geneva" charset="-128"/>
                <a:cs typeface="+mn-cs"/>
              </a:rPr>
              <a:t>Tdh</a:t>
            </a:r>
            <a:r>
              <a:rPr lang="en-GB" sz="800">
                <a:solidFill>
                  <a:schemeClr val="bg1"/>
                </a:solidFill>
                <a:ea typeface="Geneva" charset="-128"/>
                <a:cs typeface="+mn-cs"/>
              </a:rPr>
              <a:t>  - Ukraine</a:t>
            </a:r>
          </a:p>
        </p:txBody>
      </p:sp>
      <p:pic>
        <p:nvPicPr>
          <p:cNvPr id="5" name="Bild 2"/>
          <p:cNvPicPr>
            <a:picLocks noChangeAspect="1"/>
          </p:cNvPicPr>
          <p:nvPr/>
        </p:nvPicPr>
        <p:blipFill>
          <a:blip r:embed="rId3">
            <a:extLst>
              <a:ext uri="{28A0092B-C50C-407E-A947-70E740481C1C}">
                <a14:useLocalDpi xmlns:a14="http://schemas.microsoft.com/office/drawing/2010/main" val="0"/>
              </a:ext>
            </a:extLst>
          </a:blip>
          <a:srcRect l="8347" r="3642" b="19542"/>
          <a:stretch>
            <a:fillRect/>
          </a:stretch>
        </p:blipFill>
        <p:spPr bwMode="auto">
          <a:xfrm>
            <a:off x="0" y="3484563"/>
            <a:ext cx="914400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8200" y="5995988"/>
            <a:ext cx="29511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platzhalter 30"/>
          <p:cNvSpPr>
            <a:spLocks noGrp="1"/>
          </p:cNvSpPr>
          <p:nvPr>
            <p:ph type="body" sz="quarter" idx="13"/>
          </p:nvPr>
        </p:nvSpPr>
        <p:spPr>
          <a:xfrm>
            <a:off x="272348" y="4227939"/>
            <a:ext cx="8604852" cy="566738"/>
          </a:xfrm>
          <a:prstGeom prst="rect">
            <a:avLst/>
          </a:prstGeom>
        </p:spPr>
        <p:txBody>
          <a:bodyPr vert="horz" lIns="0" tIns="0" rIns="0" bIns="0" anchor="t" anchorCtr="0"/>
          <a:lstStyle>
            <a:lvl1pPr marL="0" indent="0">
              <a:spcBef>
                <a:spcPts val="0"/>
              </a:spcBef>
              <a:buNone/>
              <a:defRPr sz="4000" b="1" i="0">
                <a:solidFill>
                  <a:srgbClr val="EE7F00"/>
                </a:solidFill>
              </a:defRPr>
            </a:lvl1pPr>
          </a:lstStyle>
          <a:p>
            <a:pPr lvl="0"/>
            <a:r>
              <a:rPr lang="en-US" altLang="fr-FR"/>
              <a:t>Click to edit Master text styles</a:t>
            </a:r>
          </a:p>
        </p:txBody>
      </p:sp>
    </p:spTree>
    <p:extLst>
      <p:ext uri="{BB962C8B-B14F-4D97-AF65-F5344CB8AC3E}">
        <p14:creationId xmlns:p14="http://schemas.microsoft.com/office/powerpoint/2010/main" val="5629067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4" name="Rechteck 1"/>
          <p:cNvSpPr>
            <a:spLocks noChangeArrowheads="1"/>
          </p:cNvSpPr>
          <p:nvPr/>
        </p:nvSpPr>
        <p:spPr bwMode="auto">
          <a:xfrm>
            <a:off x="285750" y="6426200"/>
            <a:ext cx="650875"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Geneva" charset="-128"/>
              </a:defRPr>
            </a:lvl1pPr>
            <a:lvl2pPr marL="742950" indent="-285750" eaLnBrk="0" hangingPunct="0">
              <a:defRPr sz="2400">
                <a:solidFill>
                  <a:schemeClr val="tx1"/>
                </a:solidFill>
                <a:latin typeface="Arial" pitchFamily="34" charset="0"/>
                <a:ea typeface="Geneva" charset="-128"/>
              </a:defRPr>
            </a:lvl2pPr>
            <a:lvl3pPr marL="1143000" indent="-228600" eaLnBrk="0" hangingPunct="0">
              <a:defRPr sz="2400">
                <a:solidFill>
                  <a:schemeClr val="tx1"/>
                </a:solidFill>
                <a:latin typeface="Arial" pitchFamily="34" charset="0"/>
                <a:ea typeface="Geneva" charset="-128"/>
              </a:defRPr>
            </a:lvl3pPr>
            <a:lvl4pPr marL="1600200" indent="-228600" eaLnBrk="0" hangingPunct="0">
              <a:defRPr sz="2400">
                <a:solidFill>
                  <a:schemeClr val="tx1"/>
                </a:solidFill>
                <a:latin typeface="Arial" pitchFamily="34" charset="0"/>
                <a:ea typeface="Geneva" charset="-128"/>
              </a:defRPr>
            </a:lvl4pPr>
            <a:lvl5pPr marL="2057400" indent="-228600" eaLnBrk="0" hangingPunct="0">
              <a:defRPr sz="2400">
                <a:solidFill>
                  <a:schemeClr val="tx1"/>
                </a:solidFill>
                <a:latin typeface="Arial" pitchFamily="34" charset="0"/>
                <a:ea typeface="Geneva"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Geneva"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Geneva"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Geneva"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Geneva" charset="-128"/>
              </a:defRPr>
            </a:lvl9pPr>
          </a:lstStyle>
          <a:p>
            <a:pPr eaLnBrk="1" hangingPunct="1">
              <a:defRPr/>
            </a:pPr>
            <a:fld id="{F46AA716-C738-4A6C-BBD5-85A480BDBAC0}" type="slidenum">
              <a:rPr lang="en-GB" altLang="fr-FR" sz="900" smtClean="0">
                <a:cs typeface="+mn-cs"/>
              </a:rPr>
              <a:pPr eaLnBrk="1" hangingPunct="1">
                <a:defRPr/>
              </a:pPr>
              <a:t>‹#›</a:t>
            </a:fld>
            <a:endParaRPr lang="en-GB" altLang="fr-FR" sz="900">
              <a:cs typeface="+mn-cs"/>
            </a:endParaRPr>
          </a:p>
        </p:txBody>
      </p:sp>
      <p:pic>
        <p:nvPicPr>
          <p:cNvPr id="5" name="Bild 3"/>
          <p:cNvPicPr>
            <a:picLocks noChangeAspect="1"/>
          </p:cNvPicPr>
          <p:nvPr/>
        </p:nvPicPr>
        <p:blipFill>
          <a:blip r:embed="rId2">
            <a:extLst>
              <a:ext uri="{28A0092B-C50C-407E-A947-70E740481C1C}">
                <a14:useLocalDpi xmlns:a14="http://schemas.microsoft.com/office/drawing/2010/main" val="0"/>
              </a:ext>
            </a:extLst>
          </a:blip>
          <a:srcRect b="30528"/>
          <a:stretch>
            <a:fillRect/>
          </a:stretch>
        </p:blipFill>
        <p:spPr bwMode="auto">
          <a:xfrm>
            <a:off x="0" y="6711950"/>
            <a:ext cx="9144000"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200" y="5995988"/>
            <a:ext cx="29511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platzhalter 7"/>
          <p:cNvSpPr>
            <a:spLocks noGrp="1"/>
          </p:cNvSpPr>
          <p:nvPr>
            <p:ph type="body" sz="quarter" idx="13"/>
          </p:nvPr>
        </p:nvSpPr>
        <p:spPr>
          <a:xfrm>
            <a:off x="285148" y="646113"/>
            <a:ext cx="8612872" cy="1009178"/>
          </a:xfrm>
          <a:prstGeom prst="rect">
            <a:avLst/>
          </a:prstGeom>
        </p:spPr>
        <p:txBody>
          <a:bodyPr vert="horz" lIns="0" tIns="0" rIns="0" bIns="0" anchor="t" anchorCtr="0"/>
          <a:lstStyle>
            <a:lvl1pPr marL="0" indent="0">
              <a:spcBef>
                <a:spcPts val="0"/>
              </a:spcBef>
              <a:buNone/>
              <a:defRPr sz="2800" b="1" i="0">
                <a:solidFill>
                  <a:srgbClr val="EE7F00"/>
                </a:solidFill>
              </a:defRPr>
            </a:lvl1pPr>
          </a:lstStyle>
          <a:p>
            <a:pPr lvl="0"/>
            <a:r>
              <a:rPr lang="en-US" altLang="fr-FR"/>
              <a:t>Click to edit Master text styles</a:t>
            </a:r>
          </a:p>
        </p:txBody>
      </p:sp>
      <p:sp>
        <p:nvSpPr>
          <p:cNvPr id="14" name="Textplatzhalter 13"/>
          <p:cNvSpPr>
            <a:spLocks noGrp="1"/>
          </p:cNvSpPr>
          <p:nvPr>
            <p:ph type="body" sz="quarter" idx="14"/>
          </p:nvPr>
        </p:nvSpPr>
        <p:spPr>
          <a:xfrm>
            <a:off x="285148" y="1863502"/>
            <a:ext cx="8612871" cy="4000723"/>
          </a:xfrm>
          <a:prstGeom prst="rect">
            <a:avLst/>
          </a:prstGeom>
        </p:spPr>
        <p:txBody>
          <a:bodyPr vert="horz" lIns="0" tIns="0" rIns="0" bIns="0"/>
          <a:lstStyle>
            <a:lvl1pPr marL="342900" indent="-342900">
              <a:spcBef>
                <a:spcPct val="0"/>
              </a:spcBef>
              <a:buClr>
                <a:srgbClr val="EE7F00"/>
              </a:buClr>
              <a:buFont typeface="Arial" charset="0"/>
              <a:buChar char="•"/>
              <a:defRPr sz="2400"/>
            </a:lvl1pPr>
            <a:lvl2pPr marL="742950" indent="-285750">
              <a:spcBef>
                <a:spcPts val="0"/>
              </a:spcBef>
              <a:buClr>
                <a:srgbClr val="EE7F00"/>
              </a:buClr>
              <a:buFont typeface="Arial"/>
              <a:buChar char="•"/>
              <a:defRPr sz="2400"/>
            </a:lvl2pPr>
            <a:lvl3pPr marL="1076325" indent="-274638">
              <a:spcBef>
                <a:spcPts val="0"/>
              </a:spcBef>
              <a:buClr>
                <a:srgbClr val="EE7F00"/>
              </a:buClr>
              <a:buFont typeface="Arial"/>
              <a:buChar char="•"/>
              <a:defRPr sz="1900"/>
            </a:lvl3pPr>
            <a:lvl4pPr marL="1600200" indent="-228600">
              <a:spcBef>
                <a:spcPts val="0"/>
              </a:spcBef>
              <a:buClr>
                <a:srgbClr val="EE7F00"/>
              </a:buClr>
              <a:buFont typeface="Arial"/>
              <a:buChar char="•"/>
              <a:defRPr sz="1900"/>
            </a:lvl4pPr>
            <a:lvl5pPr>
              <a:spcBef>
                <a:spcPts val="0"/>
              </a:spcBef>
              <a:defRPr sz="19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3907095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el und Inhalt">
    <p:spTree>
      <p:nvGrpSpPr>
        <p:cNvPr id="1" name=""/>
        <p:cNvGrpSpPr/>
        <p:nvPr/>
      </p:nvGrpSpPr>
      <p:grpSpPr>
        <a:xfrm>
          <a:off x="0" y="0"/>
          <a:ext cx="0" cy="0"/>
          <a:chOff x="0" y="0"/>
          <a:chExt cx="0" cy="0"/>
        </a:xfrm>
      </p:grpSpPr>
      <p:sp>
        <p:nvSpPr>
          <p:cNvPr id="4" name="Rechteck 1"/>
          <p:cNvSpPr>
            <a:spLocks noChangeArrowheads="1"/>
          </p:cNvSpPr>
          <p:nvPr/>
        </p:nvSpPr>
        <p:spPr bwMode="auto">
          <a:xfrm>
            <a:off x="285750" y="6426200"/>
            <a:ext cx="650875"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Geneva" charset="-128"/>
              </a:defRPr>
            </a:lvl1pPr>
            <a:lvl2pPr marL="742950" indent="-285750" eaLnBrk="0" hangingPunct="0">
              <a:defRPr sz="2400">
                <a:solidFill>
                  <a:schemeClr val="tx1"/>
                </a:solidFill>
                <a:latin typeface="Arial" pitchFamily="34" charset="0"/>
                <a:ea typeface="Geneva" charset="-128"/>
              </a:defRPr>
            </a:lvl2pPr>
            <a:lvl3pPr marL="1143000" indent="-228600" eaLnBrk="0" hangingPunct="0">
              <a:defRPr sz="2400">
                <a:solidFill>
                  <a:schemeClr val="tx1"/>
                </a:solidFill>
                <a:latin typeface="Arial" pitchFamily="34" charset="0"/>
                <a:ea typeface="Geneva" charset="-128"/>
              </a:defRPr>
            </a:lvl3pPr>
            <a:lvl4pPr marL="1600200" indent="-228600" eaLnBrk="0" hangingPunct="0">
              <a:defRPr sz="2400">
                <a:solidFill>
                  <a:schemeClr val="tx1"/>
                </a:solidFill>
                <a:latin typeface="Arial" pitchFamily="34" charset="0"/>
                <a:ea typeface="Geneva" charset="-128"/>
              </a:defRPr>
            </a:lvl4pPr>
            <a:lvl5pPr marL="2057400" indent="-228600" eaLnBrk="0" hangingPunct="0">
              <a:defRPr sz="2400">
                <a:solidFill>
                  <a:schemeClr val="tx1"/>
                </a:solidFill>
                <a:latin typeface="Arial" pitchFamily="34" charset="0"/>
                <a:ea typeface="Geneva"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Geneva"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Geneva"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Geneva"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Geneva" charset="-128"/>
              </a:defRPr>
            </a:lvl9pPr>
          </a:lstStyle>
          <a:p>
            <a:pPr eaLnBrk="1" hangingPunct="1">
              <a:defRPr/>
            </a:pPr>
            <a:fld id="{C5A8B317-4695-4A04-880B-A2A7A888E9B5}" type="slidenum">
              <a:rPr lang="en-GB" altLang="fr-FR" sz="900" smtClean="0">
                <a:cs typeface="+mn-cs"/>
              </a:rPr>
              <a:pPr eaLnBrk="1" hangingPunct="1">
                <a:defRPr/>
              </a:pPr>
              <a:t>‹#›</a:t>
            </a:fld>
            <a:endParaRPr lang="en-GB" altLang="fr-FR" sz="900">
              <a:cs typeface="+mn-cs"/>
            </a:endParaRPr>
          </a:p>
        </p:txBody>
      </p:sp>
      <p:pic>
        <p:nvPicPr>
          <p:cNvPr id="5" name="Bild 3"/>
          <p:cNvPicPr>
            <a:picLocks noChangeAspect="1"/>
          </p:cNvPicPr>
          <p:nvPr/>
        </p:nvPicPr>
        <p:blipFill>
          <a:blip r:embed="rId2">
            <a:extLst>
              <a:ext uri="{28A0092B-C50C-407E-A947-70E740481C1C}">
                <a14:useLocalDpi xmlns:a14="http://schemas.microsoft.com/office/drawing/2010/main" val="0"/>
              </a:ext>
            </a:extLst>
          </a:blip>
          <a:srcRect b="30528"/>
          <a:stretch>
            <a:fillRect/>
          </a:stretch>
        </p:blipFill>
        <p:spPr bwMode="auto">
          <a:xfrm>
            <a:off x="0" y="6711950"/>
            <a:ext cx="9144000"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200" y="5995988"/>
            <a:ext cx="29511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platzhalter 7"/>
          <p:cNvSpPr>
            <a:spLocks noGrp="1"/>
          </p:cNvSpPr>
          <p:nvPr>
            <p:ph type="body" sz="quarter" idx="13"/>
          </p:nvPr>
        </p:nvSpPr>
        <p:spPr>
          <a:xfrm>
            <a:off x="261937" y="646112"/>
            <a:ext cx="8639175" cy="1014413"/>
          </a:xfrm>
          <a:prstGeom prst="rect">
            <a:avLst/>
          </a:prstGeom>
        </p:spPr>
        <p:txBody>
          <a:bodyPr vert="horz" lIns="0" tIns="0" rIns="0" bIns="0" anchor="t" anchorCtr="0"/>
          <a:lstStyle>
            <a:lvl1pPr marL="0" indent="0">
              <a:spcBef>
                <a:spcPts val="0"/>
              </a:spcBef>
              <a:buNone/>
              <a:defRPr sz="2800" b="1" i="0">
                <a:solidFill>
                  <a:srgbClr val="EE7F00"/>
                </a:solidFill>
              </a:defRPr>
            </a:lvl1pPr>
          </a:lstStyle>
          <a:p>
            <a:pPr lvl="0"/>
            <a:r>
              <a:rPr lang="en-US" altLang="fr-FR"/>
              <a:t>Click to edit Master text styles</a:t>
            </a:r>
          </a:p>
        </p:txBody>
      </p:sp>
      <p:sp>
        <p:nvSpPr>
          <p:cNvPr id="14" name="Textplatzhalter 13"/>
          <p:cNvSpPr>
            <a:spLocks noGrp="1"/>
          </p:cNvSpPr>
          <p:nvPr>
            <p:ph type="body" sz="quarter" idx="14"/>
          </p:nvPr>
        </p:nvSpPr>
        <p:spPr>
          <a:xfrm>
            <a:off x="274737" y="4841747"/>
            <a:ext cx="8626375" cy="967816"/>
          </a:xfrm>
          <a:prstGeom prst="rect">
            <a:avLst/>
          </a:prstGeom>
        </p:spPr>
        <p:txBody>
          <a:bodyPr vert="horz" lIns="0" tIns="0" rIns="0" bIns="0"/>
          <a:lstStyle>
            <a:lvl1pPr marL="342900" indent="-342900">
              <a:spcBef>
                <a:spcPct val="0"/>
              </a:spcBef>
              <a:buClr>
                <a:srgbClr val="EE7F00"/>
              </a:buClr>
              <a:buFont typeface="Arial" charset="0"/>
              <a:buChar char="•"/>
              <a:defRPr sz="2400" baseline="0"/>
            </a:lvl1pPr>
            <a:lvl2pPr marL="742950" indent="-285750">
              <a:spcBef>
                <a:spcPts val="0"/>
              </a:spcBef>
              <a:buClr>
                <a:srgbClr val="EE7F00"/>
              </a:buClr>
              <a:buFont typeface="Arial"/>
              <a:buChar char="•"/>
              <a:defRPr sz="2400" baseline="0"/>
            </a:lvl2pPr>
            <a:lvl3pPr marL="360000" indent="-360000">
              <a:spcBef>
                <a:spcPts val="0"/>
              </a:spcBef>
              <a:buClr>
                <a:srgbClr val="EE7F00"/>
              </a:buClr>
              <a:buFont typeface="Lucida Grande"/>
              <a:buChar char="•"/>
              <a:defRPr sz="1900"/>
            </a:lvl3pPr>
            <a:lvl4pPr>
              <a:spcBef>
                <a:spcPts val="0"/>
              </a:spcBef>
              <a:defRPr sz="1900"/>
            </a:lvl4pPr>
            <a:lvl5pPr>
              <a:spcBef>
                <a:spcPts val="0"/>
              </a:spcBef>
              <a:defRPr sz="19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356367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3/17/2020</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srgbClr val="FFC000"/>
                </a:solidFill>
              </a:rPr>
              <a:pPr/>
              <a:t>‹#›</a:t>
            </a:fld>
            <a:endParaRPr lang="en-US">
              <a:solidFill>
                <a:srgbClr val="FFC000"/>
              </a:solidFill>
            </a:endParaRPr>
          </a:p>
        </p:txBody>
      </p:sp>
    </p:spTree>
    <p:extLst>
      <p:ext uri="{BB962C8B-B14F-4D97-AF65-F5344CB8AC3E}">
        <p14:creationId xmlns:p14="http://schemas.microsoft.com/office/powerpoint/2010/main" val="77292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9043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95663099-065E-4C88-BEF2-C7690BD004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8200" y="5995988"/>
            <a:ext cx="29511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platzhalter 30"/>
          <p:cNvSpPr>
            <a:spLocks noGrp="1"/>
          </p:cNvSpPr>
          <p:nvPr>
            <p:ph type="body" sz="quarter" idx="13"/>
          </p:nvPr>
        </p:nvSpPr>
        <p:spPr>
          <a:xfrm>
            <a:off x="272348" y="4227939"/>
            <a:ext cx="8604852" cy="566738"/>
          </a:xfrm>
          <a:prstGeom prst="rect">
            <a:avLst/>
          </a:prstGeom>
        </p:spPr>
        <p:txBody>
          <a:bodyPr vert="horz" lIns="0" tIns="0" rIns="0" bIns="0" anchor="t" anchorCtr="0"/>
          <a:lstStyle>
            <a:lvl1pPr marL="0" indent="0">
              <a:spcBef>
                <a:spcPts val="0"/>
              </a:spcBef>
              <a:buNone/>
              <a:defRPr sz="4000" b="1" i="0">
                <a:solidFill>
                  <a:srgbClr val="EE7F00"/>
                </a:solidFill>
              </a:defRPr>
            </a:lvl1pPr>
          </a:lstStyle>
          <a:p>
            <a:pPr lvl="0"/>
            <a:r>
              <a:rPr lang="en-US" altLang="fr-FR"/>
              <a:t>Click to edit Master text styles</a:t>
            </a:r>
          </a:p>
        </p:txBody>
      </p:sp>
    </p:spTree>
    <p:extLst>
      <p:ext uri="{BB962C8B-B14F-4D97-AF65-F5344CB8AC3E}">
        <p14:creationId xmlns:p14="http://schemas.microsoft.com/office/powerpoint/2010/main" val="1938360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4" name="Rechteck 1">
            <a:extLst>
              <a:ext uri="{FF2B5EF4-FFF2-40B4-BE49-F238E27FC236}">
                <a16:creationId xmlns:a16="http://schemas.microsoft.com/office/drawing/2014/main" id="{55364942-E6C0-45BD-9C93-1FDF7DA1D38C}"/>
              </a:ext>
            </a:extLst>
          </p:cNvPr>
          <p:cNvSpPr>
            <a:spLocks noChangeArrowheads="1"/>
          </p:cNvSpPr>
          <p:nvPr/>
        </p:nvSpPr>
        <p:spPr bwMode="auto">
          <a:xfrm>
            <a:off x="285750" y="6426200"/>
            <a:ext cx="650875"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Geneva" charset="-128"/>
              </a:defRPr>
            </a:lvl1pPr>
            <a:lvl2pPr marL="742950" indent="-285750" eaLnBrk="0" hangingPunct="0">
              <a:defRPr sz="2400">
                <a:solidFill>
                  <a:schemeClr val="tx1"/>
                </a:solidFill>
                <a:latin typeface="Arial" pitchFamily="34" charset="0"/>
                <a:ea typeface="Geneva" charset="-128"/>
              </a:defRPr>
            </a:lvl2pPr>
            <a:lvl3pPr marL="1143000" indent="-228600" eaLnBrk="0" hangingPunct="0">
              <a:defRPr sz="2400">
                <a:solidFill>
                  <a:schemeClr val="tx1"/>
                </a:solidFill>
                <a:latin typeface="Arial" pitchFamily="34" charset="0"/>
                <a:ea typeface="Geneva" charset="-128"/>
              </a:defRPr>
            </a:lvl3pPr>
            <a:lvl4pPr marL="1600200" indent="-228600" eaLnBrk="0" hangingPunct="0">
              <a:defRPr sz="2400">
                <a:solidFill>
                  <a:schemeClr val="tx1"/>
                </a:solidFill>
                <a:latin typeface="Arial" pitchFamily="34" charset="0"/>
                <a:ea typeface="Geneva" charset="-128"/>
              </a:defRPr>
            </a:lvl4pPr>
            <a:lvl5pPr marL="2057400" indent="-228600" eaLnBrk="0" hangingPunct="0">
              <a:defRPr sz="2400">
                <a:solidFill>
                  <a:schemeClr val="tx1"/>
                </a:solidFill>
                <a:latin typeface="Arial" pitchFamily="34" charset="0"/>
                <a:ea typeface="Geneva"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Geneva"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Geneva"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Geneva"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Geneva" charset="-128"/>
              </a:defRPr>
            </a:lvl9pPr>
          </a:lstStyle>
          <a:p>
            <a:pPr eaLnBrk="1" hangingPunct="1">
              <a:defRPr/>
            </a:pPr>
            <a:fld id="{184B4DA3-DE81-4D70-BDF4-8FF545FCA03F}" type="slidenum">
              <a:rPr lang="de-DE" altLang="fr-FR" sz="900" smtClean="0">
                <a:cs typeface="+mn-cs"/>
              </a:rPr>
              <a:pPr eaLnBrk="1" hangingPunct="1">
                <a:defRPr/>
              </a:pPr>
              <a:t>‹#›</a:t>
            </a:fld>
            <a:endParaRPr lang="de-DE" altLang="fr-FR" sz="900">
              <a:cs typeface="+mn-cs"/>
            </a:endParaRPr>
          </a:p>
        </p:txBody>
      </p:sp>
      <p:pic>
        <p:nvPicPr>
          <p:cNvPr id="5" name="Bild 3">
            <a:extLst>
              <a:ext uri="{FF2B5EF4-FFF2-40B4-BE49-F238E27FC236}">
                <a16:creationId xmlns:a16="http://schemas.microsoft.com/office/drawing/2014/main" id="{D24500CF-3AD3-4070-8875-FAABC592A69C}"/>
              </a:ext>
            </a:extLst>
          </p:cNvPr>
          <p:cNvPicPr>
            <a:picLocks noChangeAspect="1"/>
          </p:cNvPicPr>
          <p:nvPr/>
        </p:nvPicPr>
        <p:blipFill>
          <a:blip r:embed="rId2">
            <a:extLst>
              <a:ext uri="{28A0092B-C50C-407E-A947-70E740481C1C}">
                <a14:useLocalDpi xmlns:a14="http://schemas.microsoft.com/office/drawing/2010/main" val="0"/>
              </a:ext>
            </a:extLst>
          </a:blip>
          <a:srcRect b="30528"/>
          <a:stretch>
            <a:fillRect/>
          </a:stretch>
        </p:blipFill>
        <p:spPr bwMode="auto">
          <a:xfrm>
            <a:off x="0" y="6711950"/>
            <a:ext cx="9144000"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platzhalter 7"/>
          <p:cNvSpPr>
            <a:spLocks noGrp="1"/>
          </p:cNvSpPr>
          <p:nvPr>
            <p:ph type="body" sz="quarter" idx="13"/>
          </p:nvPr>
        </p:nvSpPr>
        <p:spPr>
          <a:xfrm>
            <a:off x="285148" y="646113"/>
            <a:ext cx="8612872" cy="1009178"/>
          </a:xfrm>
          <a:prstGeom prst="rect">
            <a:avLst/>
          </a:prstGeom>
        </p:spPr>
        <p:txBody>
          <a:bodyPr vert="horz" lIns="0" tIns="0" rIns="0" bIns="0" anchor="t" anchorCtr="0"/>
          <a:lstStyle>
            <a:lvl1pPr marL="0" indent="0">
              <a:spcBef>
                <a:spcPts val="0"/>
              </a:spcBef>
              <a:buNone/>
              <a:defRPr sz="2800" b="1" i="0">
                <a:solidFill>
                  <a:srgbClr val="EE7F00"/>
                </a:solidFill>
              </a:defRPr>
            </a:lvl1pPr>
          </a:lstStyle>
          <a:p>
            <a:pPr lvl="0"/>
            <a:r>
              <a:rPr lang="en-US" altLang="fr-FR"/>
              <a:t>Click to edit Master text styles</a:t>
            </a:r>
          </a:p>
        </p:txBody>
      </p:sp>
      <p:sp>
        <p:nvSpPr>
          <p:cNvPr id="14" name="Textplatzhalter 13"/>
          <p:cNvSpPr>
            <a:spLocks noGrp="1"/>
          </p:cNvSpPr>
          <p:nvPr>
            <p:ph type="body" sz="quarter" idx="14"/>
          </p:nvPr>
        </p:nvSpPr>
        <p:spPr>
          <a:xfrm>
            <a:off x="285148" y="1863502"/>
            <a:ext cx="8612871" cy="4000723"/>
          </a:xfrm>
          <a:prstGeom prst="rect">
            <a:avLst/>
          </a:prstGeom>
        </p:spPr>
        <p:txBody>
          <a:bodyPr vert="horz" lIns="0" tIns="0" rIns="0" bIns="0"/>
          <a:lstStyle>
            <a:lvl1pPr marL="342900" indent="-342900">
              <a:spcBef>
                <a:spcPct val="0"/>
              </a:spcBef>
              <a:buClr>
                <a:srgbClr val="EE7F00"/>
              </a:buClr>
              <a:buFont typeface="Arial" pitchFamily="34" charset="0"/>
              <a:buNone/>
              <a:defRPr sz="2400"/>
            </a:lvl1pPr>
            <a:lvl2pPr marL="742950" indent="-285750">
              <a:spcBef>
                <a:spcPts val="0"/>
              </a:spcBef>
              <a:buClr>
                <a:srgbClr val="EE7F00"/>
              </a:buClr>
              <a:buFont typeface="Arial"/>
              <a:buChar char="•"/>
              <a:defRPr sz="2400"/>
            </a:lvl2pPr>
            <a:lvl3pPr marL="1076325" indent="-274638">
              <a:spcBef>
                <a:spcPts val="0"/>
              </a:spcBef>
              <a:buClr>
                <a:srgbClr val="EE7F00"/>
              </a:buClr>
              <a:buFont typeface="Arial"/>
              <a:buChar char="•"/>
              <a:defRPr sz="1900"/>
            </a:lvl3pPr>
            <a:lvl4pPr marL="1600200" indent="-228600">
              <a:spcBef>
                <a:spcPts val="0"/>
              </a:spcBef>
              <a:buClr>
                <a:srgbClr val="EE7F00"/>
              </a:buClr>
              <a:buFont typeface="Arial"/>
              <a:buChar char="•"/>
              <a:defRPr sz="1900"/>
            </a:lvl4pPr>
            <a:lvl5pPr>
              <a:spcBef>
                <a:spcPts val="0"/>
              </a:spcBef>
              <a:defRPr sz="1900"/>
            </a:lvl5pPr>
          </a:lstStyle>
          <a:p>
            <a:pPr lvl="0"/>
            <a:r>
              <a:rPr lang="en-US" altLang="fr-FR"/>
              <a:t>Click to edit Master text styles</a:t>
            </a:r>
          </a:p>
          <a:p>
            <a:pPr lvl="1"/>
            <a:r>
              <a:rPr lang="en-US" altLang="fr-FR"/>
              <a:t>Second level</a:t>
            </a:r>
          </a:p>
          <a:p>
            <a:pPr lvl="2"/>
            <a:r>
              <a:rPr lang="en-US" altLang="fr-FR"/>
              <a:t>Third level</a:t>
            </a:r>
          </a:p>
          <a:p>
            <a:pPr lvl="3"/>
            <a:r>
              <a:rPr lang="en-US" altLang="fr-FR"/>
              <a:t>Fourth level</a:t>
            </a:r>
          </a:p>
          <a:p>
            <a:pPr lvl="4"/>
            <a:r>
              <a:rPr lang="en-US" altLang="fr-FR"/>
              <a:t>Fifth level</a:t>
            </a:r>
            <a:endParaRPr lang="de-DE" altLang="fr-FR"/>
          </a:p>
        </p:txBody>
      </p:sp>
    </p:spTree>
    <p:extLst>
      <p:ext uri="{BB962C8B-B14F-4D97-AF65-F5344CB8AC3E}">
        <p14:creationId xmlns:p14="http://schemas.microsoft.com/office/powerpoint/2010/main" val="1025506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el und Inhalt">
    <p:spTree>
      <p:nvGrpSpPr>
        <p:cNvPr id="1" name=""/>
        <p:cNvGrpSpPr/>
        <p:nvPr/>
      </p:nvGrpSpPr>
      <p:grpSpPr>
        <a:xfrm>
          <a:off x="0" y="0"/>
          <a:ext cx="0" cy="0"/>
          <a:chOff x="0" y="0"/>
          <a:chExt cx="0" cy="0"/>
        </a:xfrm>
      </p:grpSpPr>
      <p:sp>
        <p:nvSpPr>
          <p:cNvPr id="4" name="Rechteck 1">
            <a:extLst>
              <a:ext uri="{FF2B5EF4-FFF2-40B4-BE49-F238E27FC236}">
                <a16:creationId xmlns:a16="http://schemas.microsoft.com/office/drawing/2014/main" id="{382A45C5-6332-469B-A047-CB858FD6B312}"/>
              </a:ext>
            </a:extLst>
          </p:cNvPr>
          <p:cNvSpPr>
            <a:spLocks noChangeArrowheads="1"/>
          </p:cNvSpPr>
          <p:nvPr/>
        </p:nvSpPr>
        <p:spPr bwMode="auto">
          <a:xfrm>
            <a:off x="285750" y="6426200"/>
            <a:ext cx="650875"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Geneva" charset="-128"/>
              </a:defRPr>
            </a:lvl1pPr>
            <a:lvl2pPr marL="742950" indent="-285750" eaLnBrk="0" hangingPunct="0">
              <a:defRPr sz="2400">
                <a:solidFill>
                  <a:schemeClr val="tx1"/>
                </a:solidFill>
                <a:latin typeface="Arial" pitchFamily="34" charset="0"/>
                <a:ea typeface="Geneva" charset="-128"/>
              </a:defRPr>
            </a:lvl2pPr>
            <a:lvl3pPr marL="1143000" indent="-228600" eaLnBrk="0" hangingPunct="0">
              <a:defRPr sz="2400">
                <a:solidFill>
                  <a:schemeClr val="tx1"/>
                </a:solidFill>
                <a:latin typeface="Arial" pitchFamily="34" charset="0"/>
                <a:ea typeface="Geneva" charset="-128"/>
              </a:defRPr>
            </a:lvl3pPr>
            <a:lvl4pPr marL="1600200" indent="-228600" eaLnBrk="0" hangingPunct="0">
              <a:defRPr sz="2400">
                <a:solidFill>
                  <a:schemeClr val="tx1"/>
                </a:solidFill>
                <a:latin typeface="Arial" pitchFamily="34" charset="0"/>
                <a:ea typeface="Geneva" charset="-128"/>
              </a:defRPr>
            </a:lvl4pPr>
            <a:lvl5pPr marL="2057400" indent="-228600" eaLnBrk="0" hangingPunct="0">
              <a:defRPr sz="2400">
                <a:solidFill>
                  <a:schemeClr val="tx1"/>
                </a:solidFill>
                <a:latin typeface="Arial" pitchFamily="34" charset="0"/>
                <a:ea typeface="Geneva"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Geneva"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Geneva"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Geneva"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Geneva" charset="-128"/>
              </a:defRPr>
            </a:lvl9pPr>
          </a:lstStyle>
          <a:p>
            <a:pPr eaLnBrk="1" hangingPunct="1">
              <a:defRPr/>
            </a:pPr>
            <a:fld id="{6267B9E3-A662-4E0E-9C11-4B676A85D98D}" type="slidenum">
              <a:rPr lang="de-DE" altLang="fr-FR" sz="900" smtClean="0">
                <a:cs typeface="+mn-cs"/>
              </a:rPr>
              <a:pPr eaLnBrk="1" hangingPunct="1">
                <a:defRPr/>
              </a:pPr>
              <a:t>‹#›</a:t>
            </a:fld>
            <a:endParaRPr lang="de-DE" altLang="fr-FR" sz="900">
              <a:cs typeface="+mn-cs"/>
            </a:endParaRPr>
          </a:p>
        </p:txBody>
      </p:sp>
      <p:pic>
        <p:nvPicPr>
          <p:cNvPr id="5" name="Bild 3">
            <a:extLst>
              <a:ext uri="{FF2B5EF4-FFF2-40B4-BE49-F238E27FC236}">
                <a16:creationId xmlns:a16="http://schemas.microsoft.com/office/drawing/2014/main" id="{ACE3C693-B7A8-4F7D-9DCD-444D6D1B1577}"/>
              </a:ext>
            </a:extLst>
          </p:cNvPr>
          <p:cNvPicPr>
            <a:picLocks noChangeAspect="1"/>
          </p:cNvPicPr>
          <p:nvPr/>
        </p:nvPicPr>
        <p:blipFill>
          <a:blip r:embed="rId2">
            <a:extLst>
              <a:ext uri="{28A0092B-C50C-407E-A947-70E740481C1C}">
                <a14:useLocalDpi xmlns:a14="http://schemas.microsoft.com/office/drawing/2010/main" val="0"/>
              </a:ext>
            </a:extLst>
          </a:blip>
          <a:srcRect b="30528"/>
          <a:stretch>
            <a:fillRect/>
          </a:stretch>
        </p:blipFill>
        <p:spPr bwMode="auto">
          <a:xfrm>
            <a:off x="0" y="6711950"/>
            <a:ext cx="9144000"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platzhalter 7"/>
          <p:cNvSpPr>
            <a:spLocks noGrp="1"/>
          </p:cNvSpPr>
          <p:nvPr>
            <p:ph type="body" sz="quarter" idx="13"/>
          </p:nvPr>
        </p:nvSpPr>
        <p:spPr>
          <a:xfrm>
            <a:off x="261937" y="646112"/>
            <a:ext cx="8639175" cy="1014413"/>
          </a:xfrm>
          <a:prstGeom prst="rect">
            <a:avLst/>
          </a:prstGeom>
        </p:spPr>
        <p:txBody>
          <a:bodyPr vert="horz" lIns="0" tIns="0" rIns="0" bIns="0" anchor="t" anchorCtr="0"/>
          <a:lstStyle>
            <a:lvl1pPr marL="0" indent="0">
              <a:spcBef>
                <a:spcPts val="0"/>
              </a:spcBef>
              <a:buNone/>
              <a:defRPr sz="2800" b="1" i="0">
                <a:solidFill>
                  <a:srgbClr val="EE7F00"/>
                </a:solidFill>
              </a:defRPr>
            </a:lvl1pPr>
          </a:lstStyle>
          <a:p>
            <a:pPr lvl="0"/>
            <a:r>
              <a:rPr lang="en-US" altLang="fr-FR"/>
              <a:t>Click to edit Master text styles</a:t>
            </a:r>
          </a:p>
        </p:txBody>
      </p:sp>
      <p:sp>
        <p:nvSpPr>
          <p:cNvPr id="14" name="Textplatzhalter 13"/>
          <p:cNvSpPr>
            <a:spLocks noGrp="1"/>
          </p:cNvSpPr>
          <p:nvPr>
            <p:ph type="body" sz="quarter" idx="14"/>
          </p:nvPr>
        </p:nvSpPr>
        <p:spPr>
          <a:xfrm>
            <a:off x="274737" y="4841747"/>
            <a:ext cx="8626375" cy="967816"/>
          </a:xfrm>
          <a:prstGeom prst="rect">
            <a:avLst/>
          </a:prstGeom>
        </p:spPr>
        <p:txBody>
          <a:bodyPr vert="horz" lIns="0" tIns="0" rIns="0" bIns="0"/>
          <a:lstStyle>
            <a:lvl1pPr marL="342900" indent="-342900">
              <a:spcBef>
                <a:spcPct val="0"/>
              </a:spcBef>
              <a:buClr>
                <a:srgbClr val="EE7F00"/>
              </a:buClr>
              <a:buFont typeface="Arial" pitchFamily="34" charset="0"/>
              <a:buChar char="•"/>
              <a:defRPr sz="2400" baseline="0"/>
            </a:lvl1pPr>
            <a:lvl2pPr marL="742950" indent="-285750">
              <a:spcBef>
                <a:spcPts val="0"/>
              </a:spcBef>
              <a:buClr>
                <a:srgbClr val="EE7F00"/>
              </a:buClr>
              <a:buFont typeface="Arial"/>
              <a:buChar char="•"/>
              <a:defRPr sz="2400" baseline="0"/>
            </a:lvl2pPr>
            <a:lvl3pPr marL="360000" indent="-360000">
              <a:spcBef>
                <a:spcPts val="0"/>
              </a:spcBef>
              <a:buClr>
                <a:srgbClr val="EE7F00"/>
              </a:buClr>
              <a:buFont typeface="Lucida Grande"/>
              <a:buChar char="•"/>
              <a:defRPr sz="1900"/>
            </a:lvl3pPr>
            <a:lvl4pPr>
              <a:spcBef>
                <a:spcPts val="0"/>
              </a:spcBef>
              <a:defRPr sz="1900"/>
            </a:lvl4pPr>
            <a:lvl5pPr>
              <a:spcBef>
                <a:spcPts val="0"/>
              </a:spcBef>
              <a:defRPr sz="1900"/>
            </a:lvl5pPr>
          </a:lstStyle>
          <a:p>
            <a:pPr lvl="0"/>
            <a:r>
              <a:rPr lang="en-US" altLang="fr-FR"/>
              <a:t>Click to edit Master text styles</a:t>
            </a:r>
          </a:p>
          <a:p>
            <a:pPr lvl="1"/>
            <a:r>
              <a:rPr lang="en-US" altLang="fr-FR"/>
              <a:t>Second level</a:t>
            </a:r>
          </a:p>
          <a:p>
            <a:pPr lvl="2"/>
            <a:r>
              <a:rPr lang="en-US" altLang="fr-FR"/>
              <a:t>Third level</a:t>
            </a:r>
          </a:p>
        </p:txBody>
      </p:sp>
    </p:spTree>
    <p:extLst>
      <p:ext uri="{BB962C8B-B14F-4D97-AF65-F5344CB8AC3E}">
        <p14:creationId xmlns:p14="http://schemas.microsoft.com/office/powerpoint/2010/main" val="1291646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7B3954-1AE9-47AD-900A-FF869ACBBBA8}" type="datetimeFigureOut">
              <a:rPr lang="en-GB" smtClean="0"/>
              <a:t>17/03/2020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9E8314A-04B7-4788-A911-B36EBB9E3B3C}" type="slidenum">
              <a:rPr lang="en-GB" smtClean="0"/>
              <a:t>‹#›</a:t>
            </a:fld>
            <a:endParaRPr lang="en-GB"/>
          </a:p>
        </p:txBody>
      </p:sp>
    </p:spTree>
    <p:extLst>
      <p:ext uri="{BB962C8B-B14F-4D97-AF65-F5344CB8AC3E}">
        <p14:creationId xmlns:p14="http://schemas.microsoft.com/office/powerpoint/2010/main" val="2299907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4" name="Picture 4" descr="C:\Users\abh\Desktop\PPT choix photo\Base\jordan_human-crises_others_2016.jpg"/>
          <p:cNvPicPr>
            <a:picLocks noChangeAspect="1" noChangeArrowheads="1"/>
          </p:cNvPicPr>
          <p:nvPr/>
        </p:nvPicPr>
        <p:blipFill>
          <a:blip r:embed="rId2">
            <a:extLst>
              <a:ext uri="{28A0092B-C50C-407E-A947-70E740481C1C}">
                <a14:useLocalDpi xmlns:a14="http://schemas.microsoft.com/office/drawing/2010/main" val="0"/>
              </a:ext>
            </a:extLst>
          </a:blip>
          <a:srcRect t="17722" r="6815" b="9245"/>
          <a:stretch>
            <a:fillRect/>
          </a:stretch>
        </p:blipFill>
        <p:spPr bwMode="auto">
          <a:xfrm>
            <a:off x="0" y="0"/>
            <a:ext cx="9144000"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d 2"/>
          <p:cNvPicPr>
            <a:picLocks noChangeAspect="1"/>
          </p:cNvPicPr>
          <p:nvPr/>
        </p:nvPicPr>
        <p:blipFill>
          <a:blip r:embed="rId3">
            <a:extLst>
              <a:ext uri="{28A0092B-C50C-407E-A947-70E740481C1C}">
                <a14:useLocalDpi xmlns:a14="http://schemas.microsoft.com/office/drawing/2010/main" val="0"/>
              </a:ext>
            </a:extLst>
          </a:blip>
          <a:srcRect l="8347" r="3642" b="19542"/>
          <a:stretch>
            <a:fillRect/>
          </a:stretch>
        </p:blipFill>
        <p:spPr bwMode="auto">
          <a:xfrm>
            <a:off x="0" y="4573588"/>
            <a:ext cx="914400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4"/>
          <p:cNvSpPr txBox="1"/>
          <p:nvPr/>
        </p:nvSpPr>
        <p:spPr>
          <a:xfrm>
            <a:off x="74706" y="99976"/>
            <a:ext cx="123111" cy="1409205"/>
          </a:xfrm>
          <a:prstGeom prst="rect">
            <a:avLst/>
          </a:prstGeom>
          <a:noFill/>
        </p:spPr>
        <p:txBody>
          <a:bodyPr vert="vert270" lIns="0" tIns="0" rIns="0" bIns="0">
            <a:spAutoFit/>
          </a:bodyPr>
          <a:lstStyle/>
          <a:p>
            <a:pPr algn="r">
              <a:defRPr/>
            </a:pPr>
            <a:r>
              <a:rPr lang="en-GB" sz="800">
                <a:solidFill>
                  <a:schemeClr val="bg1"/>
                </a:solidFill>
                <a:ea typeface="Geneva" charset="-128"/>
                <a:cs typeface="+mn-cs"/>
              </a:rPr>
              <a:t>©</a:t>
            </a:r>
            <a:r>
              <a:rPr lang="en-GB" sz="800" err="1">
                <a:solidFill>
                  <a:schemeClr val="bg1"/>
                </a:solidFill>
                <a:ea typeface="Geneva" charset="-128"/>
                <a:cs typeface="+mn-cs"/>
              </a:rPr>
              <a:t>Tdh</a:t>
            </a:r>
            <a:r>
              <a:rPr lang="en-GB" sz="800">
                <a:solidFill>
                  <a:schemeClr val="bg1"/>
                </a:solidFill>
                <a:ea typeface="Geneva" charset="-128"/>
                <a:cs typeface="+mn-cs"/>
              </a:rPr>
              <a:t>  -  Jordan</a:t>
            </a:r>
          </a:p>
        </p:txBody>
      </p:sp>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8200" y="5995988"/>
            <a:ext cx="29511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platzhalter 30"/>
          <p:cNvSpPr>
            <a:spLocks noGrp="1"/>
          </p:cNvSpPr>
          <p:nvPr>
            <p:ph type="body" sz="quarter" idx="13"/>
          </p:nvPr>
        </p:nvSpPr>
        <p:spPr>
          <a:xfrm>
            <a:off x="261938" y="5203189"/>
            <a:ext cx="7929562" cy="566738"/>
          </a:xfrm>
          <a:prstGeom prst="rect">
            <a:avLst/>
          </a:prstGeom>
        </p:spPr>
        <p:txBody>
          <a:bodyPr vert="horz" lIns="0" tIns="0" rIns="0" bIns="0" anchor="t" anchorCtr="0"/>
          <a:lstStyle>
            <a:lvl1pPr marL="0" indent="0">
              <a:spcBef>
                <a:spcPts val="0"/>
              </a:spcBef>
              <a:buNone/>
              <a:defRPr sz="3200" b="1">
                <a:solidFill>
                  <a:srgbClr val="EE7F00"/>
                </a:solidFill>
              </a:defRPr>
            </a:lvl1pPr>
          </a:lstStyle>
          <a:p>
            <a:pPr lvl="0"/>
            <a:r>
              <a:rPr lang="en-US" altLang="fr-FR"/>
              <a:t>Click to edit Master text styles</a:t>
            </a:r>
          </a:p>
        </p:txBody>
      </p:sp>
      <p:sp>
        <p:nvSpPr>
          <p:cNvPr id="8" name="Textplatzhalter 25"/>
          <p:cNvSpPr>
            <a:spLocks noGrp="1"/>
          </p:cNvSpPr>
          <p:nvPr>
            <p:ph type="body" sz="quarter" idx="11"/>
          </p:nvPr>
        </p:nvSpPr>
        <p:spPr>
          <a:xfrm>
            <a:off x="261938" y="6154740"/>
            <a:ext cx="3876361" cy="365125"/>
          </a:xfrm>
          <a:prstGeom prst="rect">
            <a:avLst/>
          </a:prstGeom>
        </p:spPr>
        <p:txBody>
          <a:bodyPr vert="horz" lIns="0" tIns="0" rIns="0" bIns="0" anchor="b" anchorCtr="0"/>
          <a:lstStyle>
            <a:lvl1pPr marL="0" indent="0" algn="l">
              <a:spcBef>
                <a:spcPts val="0"/>
              </a:spcBef>
              <a:buNone/>
              <a:defRPr sz="1200"/>
            </a:lvl1pPr>
          </a:lstStyle>
          <a:p>
            <a:pPr lvl="0"/>
            <a:r>
              <a:rPr lang="en-US" altLang="fr-FR"/>
              <a:t>Click to edit Master text styles</a:t>
            </a:r>
          </a:p>
        </p:txBody>
      </p:sp>
    </p:spTree>
    <p:extLst>
      <p:ext uri="{BB962C8B-B14F-4D97-AF65-F5344CB8AC3E}">
        <p14:creationId xmlns:p14="http://schemas.microsoft.com/office/powerpoint/2010/main" val="1118770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pic>
        <p:nvPicPr>
          <p:cNvPr id="4" name="Picture 2" descr="C:\Users\abh\Desktop\PPT choix photo\Base\nepal_exploit_sajana-shrestha_2014_Print_163427.jpg"/>
          <p:cNvPicPr>
            <a:picLocks noChangeAspect="1" noChangeArrowheads="1"/>
          </p:cNvPicPr>
          <p:nvPr/>
        </p:nvPicPr>
        <p:blipFill>
          <a:blip r:embed="rId2">
            <a:extLst>
              <a:ext uri="{28A0092B-C50C-407E-A947-70E740481C1C}">
                <a14:useLocalDpi xmlns:a14="http://schemas.microsoft.com/office/drawing/2010/main" val="0"/>
              </a:ext>
            </a:extLst>
          </a:blip>
          <a:srcRect t="21692"/>
          <a:stretch>
            <a:fillRect/>
          </a:stretch>
        </p:blipFill>
        <p:spPr bwMode="auto">
          <a:xfrm>
            <a:off x="0" y="0"/>
            <a:ext cx="9144000"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p:cNvSpPr txBox="1"/>
          <p:nvPr/>
        </p:nvSpPr>
        <p:spPr>
          <a:xfrm>
            <a:off x="74707" y="99976"/>
            <a:ext cx="123111" cy="2288894"/>
          </a:xfrm>
          <a:prstGeom prst="rect">
            <a:avLst/>
          </a:prstGeom>
          <a:noFill/>
        </p:spPr>
        <p:txBody>
          <a:bodyPr vert="vert270" lIns="0" tIns="0" rIns="0" bIns="0">
            <a:spAutoFit/>
          </a:bodyPr>
          <a:lstStyle/>
          <a:p>
            <a:pPr algn="r">
              <a:defRPr/>
            </a:pPr>
            <a:r>
              <a:rPr lang="de-DE" sz="800">
                <a:ea typeface="Geneva" charset="-128"/>
                <a:cs typeface="+mn-cs"/>
              </a:rPr>
              <a:t>©Tdh/</a:t>
            </a:r>
            <a:r>
              <a:rPr lang="de-DE" sz="800" err="1">
                <a:ea typeface="Geneva" charset="-128"/>
                <a:cs typeface="+mn-cs"/>
              </a:rPr>
              <a:t>Sajana</a:t>
            </a:r>
            <a:r>
              <a:rPr lang="de-DE" sz="800">
                <a:ea typeface="Geneva" charset="-128"/>
                <a:cs typeface="+mn-cs"/>
              </a:rPr>
              <a:t> </a:t>
            </a:r>
            <a:r>
              <a:rPr lang="de-DE" sz="800" err="1">
                <a:ea typeface="Geneva" charset="-128"/>
                <a:cs typeface="+mn-cs"/>
              </a:rPr>
              <a:t>Shrestha</a:t>
            </a:r>
            <a:r>
              <a:rPr lang="de-DE" sz="800">
                <a:ea typeface="Geneva" charset="-128"/>
                <a:cs typeface="+mn-cs"/>
              </a:rPr>
              <a:t>  -  Nepal</a:t>
            </a:r>
          </a:p>
        </p:txBody>
      </p:sp>
      <p:pic>
        <p:nvPicPr>
          <p:cNvPr id="6" name="Bild 2"/>
          <p:cNvPicPr>
            <a:picLocks noChangeAspect="1"/>
          </p:cNvPicPr>
          <p:nvPr/>
        </p:nvPicPr>
        <p:blipFill>
          <a:blip r:embed="rId3">
            <a:extLst>
              <a:ext uri="{28A0092B-C50C-407E-A947-70E740481C1C}">
                <a14:useLocalDpi xmlns:a14="http://schemas.microsoft.com/office/drawing/2010/main" val="0"/>
              </a:ext>
            </a:extLst>
          </a:blip>
          <a:srcRect l="8347" r="3642" b="19542"/>
          <a:stretch>
            <a:fillRect/>
          </a:stretch>
        </p:blipFill>
        <p:spPr bwMode="auto">
          <a:xfrm>
            <a:off x="0" y="4573588"/>
            <a:ext cx="914400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8200" y="5995988"/>
            <a:ext cx="29511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platzhalter 30"/>
          <p:cNvSpPr>
            <a:spLocks noGrp="1"/>
          </p:cNvSpPr>
          <p:nvPr>
            <p:ph type="body" sz="quarter" idx="13"/>
          </p:nvPr>
        </p:nvSpPr>
        <p:spPr>
          <a:xfrm>
            <a:off x="261938" y="5203189"/>
            <a:ext cx="7929562" cy="566738"/>
          </a:xfrm>
          <a:prstGeom prst="rect">
            <a:avLst/>
          </a:prstGeom>
        </p:spPr>
        <p:txBody>
          <a:bodyPr vert="horz" lIns="0" tIns="0" rIns="0" bIns="0" anchor="t" anchorCtr="0"/>
          <a:lstStyle>
            <a:lvl1pPr marL="0" indent="0">
              <a:spcBef>
                <a:spcPts val="0"/>
              </a:spcBef>
              <a:buNone/>
              <a:defRPr sz="3200" b="1">
                <a:solidFill>
                  <a:srgbClr val="EE7F00"/>
                </a:solidFill>
              </a:defRPr>
            </a:lvl1pPr>
          </a:lstStyle>
          <a:p>
            <a:pPr lvl="0"/>
            <a:r>
              <a:rPr lang="en-US" altLang="fr-FR"/>
              <a:t>Click to edit Master text styles</a:t>
            </a:r>
          </a:p>
        </p:txBody>
      </p:sp>
      <p:sp>
        <p:nvSpPr>
          <p:cNvPr id="11" name="Textplatzhalter 25"/>
          <p:cNvSpPr>
            <a:spLocks noGrp="1"/>
          </p:cNvSpPr>
          <p:nvPr>
            <p:ph type="body" sz="quarter" idx="11"/>
          </p:nvPr>
        </p:nvSpPr>
        <p:spPr>
          <a:xfrm>
            <a:off x="261938" y="6154740"/>
            <a:ext cx="3876361" cy="365125"/>
          </a:xfrm>
          <a:prstGeom prst="rect">
            <a:avLst/>
          </a:prstGeom>
        </p:spPr>
        <p:txBody>
          <a:bodyPr vert="horz" lIns="0" tIns="0" rIns="0" bIns="0" anchor="b" anchorCtr="0"/>
          <a:lstStyle>
            <a:lvl1pPr marL="0" indent="0" algn="l">
              <a:spcBef>
                <a:spcPts val="0"/>
              </a:spcBef>
              <a:buNone/>
              <a:defRPr sz="1200"/>
            </a:lvl1pPr>
          </a:lstStyle>
          <a:p>
            <a:pPr lvl="0"/>
            <a:r>
              <a:rPr lang="en-US" altLang="fr-FR"/>
              <a:t>Click to edit Master text styles</a:t>
            </a:r>
          </a:p>
        </p:txBody>
      </p:sp>
    </p:spTree>
    <p:extLst>
      <p:ext uri="{BB962C8B-B14F-4D97-AF65-F5344CB8AC3E}">
        <p14:creationId xmlns:p14="http://schemas.microsoft.com/office/powerpoint/2010/main" val="384122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elfoli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l="2617" t="8603" r="2617" b="17186"/>
          <a:stretch>
            <a:fillRect/>
          </a:stretch>
        </p:blipFill>
        <p:spPr bwMode="auto">
          <a:xfrm>
            <a:off x="0" y="0"/>
            <a:ext cx="9144000"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p:cNvSpPr txBox="1"/>
          <p:nvPr/>
        </p:nvSpPr>
        <p:spPr>
          <a:xfrm>
            <a:off x="74707" y="99976"/>
            <a:ext cx="123111" cy="2288894"/>
          </a:xfrm>
          <a:prstGeom prst="rect">
            <a:avLst/>
          </a:prstGeom>
          <a:noFill/>
        </p:spPr>
        <p:txBody>
          <a:bodyPr vert="vert270" lIns="0" tIns="0" rIns="0" bIns="0">
            <a:spAutoFit/>
          </a:bodyPr>
          <a:lstStyle/>
          <a:p>
            <a:pPr algn="r">
              <a:defRPr/>
            </a:pPr>
            <a:r>
              <a:rPr lang="en-GB" sz="800">
                <a:solidFill>
                  <a:schemeClr val="bg1"/>
                </a:solidFill>
                <a:ea typeface="Geneva" charset="-128"/>
                <a:cs typeface="+mn-cs"/>
              </a:rPr>
              <a:t>©</a:t>
            </a:r>
            <a:r>
              <a:rPr lang="en-GB" sz="800" err="1">
                <a:solidFill>
                  <a:schemeClr val="bg1"/>
                </a:solidFill>
                <a:ea typeface="Geneva" charset="-128"/>
                <a:cs typeface="+mn-cs"/>
              </a:rPr>
              <a:t>Tdh</a:t>
            </a:r>
            <a:r>
              <a:rPr lang="en-GB" sz="800">
                <a:solidFill>
                  <a:schemeClr val="bg1"/>
                </a:solidFill>
                <a:ea typeface="Geneva" charset="-128"/>
                <a:cs typeface="+mn-cs"/>
              </a:rPr>
              <a:t>/Matthew O‘Brien - Colombia</a:t>
            </a:r>
          </a:p>
        </p:txBody>
      </p:sp>
      <p:pic>
        <p:nvPicPr>
          <p:cNvPr id="6" name="Bild 2"/>
          <p:cNvPicPr>
            <a:picLocks noChangeAspect="1"/>
          </p:cNvPicPr>
          <p:nvPr/>
        </p:nvPicPr>
        <p:blipFill>
          <a:blip r:embed="rId3">
            <a:extLst>
              <a:ext uri="{28A0092B-C50C-407E-A947-70E740481C1C}">
                <a14:useLocalDpi xmlns:a14="http://schemas.microsoft.com/office/drawing/2010/main" val="0"/>
              </a:ext>
            </a:extLst>
          </a:blip>
          <a:srcRect l="8347" r="3642" b="19542"/>
          <a:stretch>
            <a:fillRect/>
          </a:stretch>
        </p:blipFill>
        <p:spPr bwMode="auto">
          <a:xfrm>
            <a:off x="0" y="4573588"/>
            <a:ext cx="914400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8200" y="5995988"/>
            <a:ext cx="29511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platzhalter 30"/>
          <p:cNvSpPr>
            <a:spLocks noGrp="1"/>
          </p:cNvSpPr>
          <p:nvPr>
            <p:ph type="body" sz="quarter" idx="13"/>
          </p:nvPr>
        </p:nvSpPr>
        <p:spPr>
          <a:xfrm>
            <a:off x="261938" y="5203189"/>
            <a:ext cx="7929562" cy="566738"/>
          </a:xfrm>
          <a:prstGeom prst="rect">
            <a:avLst/>
          </a:prstGeom>
        </p:spPr>
        <p:txBody>
          <a:bodyPr vert="horz" lIns="0" tIns="0" rIns="0" bIns="0" anchor="t" anchorCtr="0"/>
          <a:lstStyle>
            <a:lvl1pPr marL="0" indent="0">
              <a:spcBef>
                <a:spcPts val="0"/>
              </a:spcBef>
              <a:buNone/>
              <a:defRPr sz="3200" b="1">
                <a:solidFill>
                  <a:srgbClr val="EE7F00"/>
                </a:solidFill>
              </a:defRPr>
            </a:lvl1pPr>
          </a:lstStyle>
          <a:p>
            <a:pPr lvl="0"/>
            <a:r>
              <a:rPr lang="en-US" altLang="fr-FR"/>
              <a:t>Click to edit Master text styles</a:t>
            </a:r>
          </a:p>
        </p:txBody>
      </p:sp>
      <p:sp>
        <p:nvSpPr>
          <p:cNvPr id="11" name="Textplatzhalter 25"/>
          <p:cNvSpPr>
            <a:spLocks noGrp="1"/>
          </p:cNvSpPr>
          <p:nvPr>
            <p:ph type="body" sz="quarter" idx="11"/>
          </p:nvPr>
        </p:nvSpPr>
        <p:spPr>
          <a:xfrm>
            <a:off x="261938" y="6154740"/>
            <a:ext cx="3876361" cy="365125"/>
          </a:xfrm>
          <a:prstGeom prst="rect">
            <a:avLst/>
          </a:prstGeom>
        </p:spPr>
        <p:txBody>
          <a:bodyPr vert="horz" lIns="0" tIns="0" rIns="0" bIns="0" anchor="b" anchorCtr="0"/>
          <a:lstStyle>
            <a:lvl1pPr marL="0" indent="0" algn="l">
              <a:spcBef>
                <a:spcPts val="0"/>
              </a:spcBef>
              <a:buNone/>
              <a:defRPr sz="1200"/>
            </a:lvl1pPr>
          </a:lstStyle>
          <a:p>
            <a:pPr lvl="0"/>
            <a:r>
              <a:rPr lang="en-US" altLang="fr-FR"/>
              <a:t>Click to edit Master text styles</a:t>
            </a:r>
          </a:p>
        </p:txBody>
      </p:sp>
    </p:spTree>
    <p:extLst>
      <p:ext uri="{BB962C8B-B14F-4D97-AF65-F5344CB8AC3E}">
        <p14:creationId xmlns:p14="http://schemas.microsoft.com/office/powerpoint/2010/main" val="1746588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elfolie">
    <p:spTree>
      <p:nvGrpSpPr>
        <p:cNvPr id="1" name=""/>
        <p:cNvGrpSpPr/>
        <p:nvPr/>
      </p:nvGrpSpPr>
      <p:grpSpPr>
        <a:xfrm>
          <a:off x="0" y="0"/>
          <a:ext cx="0" cy="0"/>
          <a:chOff x="0" y="0"/>
          <a:chExt cx="0" cy="0"/>
        </a:xfrm>
      </p:grpSpPr>
      <p:pic>
        <p:nvPicPr>
          <p:cNvPr id="4" name="Picture 2" descr="C:\Users\abh\Desktop\PPT choix photo\Base\burkina-faso_h&amp;n_ollivier-girard_2014_Office_150961.jpg"/>
          <p:cNvPicPr>
            <a:picLocks noChangeAspect="1" noChangeArrowheads="1"/>
          </p:cNvPicPr>
          <p:nvPr/>
        </p:nvPicPr>
        <p:blipFill>
          <a:blip r:embed="rId2">
            <a:extLst>
              <a:ext uri="{28A0092B-C50C-407E-A947-70E740481C1C}">
                <a14:useLocalDpi xmlns:a14="http://schemas.microsoft.com/office/drawing/2010/main" val="0"/>
              </a:ext>
            </a:extLst>
          </a:blip>
          <a:srcRect t="22255" r="17645" b="13370"/>
          <a:stretch>
            <a:fillRect/>
          </a:stretch>
        </p:blipFill>
        <p:spPr bwMode="auto">
          <a:xfrm>
            <a:off x="-28575" y="0"/>
            <a:ext cx="9172575"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p:cNvSpPr txBox="1"/>
          <p:nvPr/>
        </p:nvSpPr>
        <p:spPr>
          <a:xfrm>
            <a:off x="74707" y="99976"/>
            <a:ext cx="123111" cy="2288894"/>
          </a:xfrm>
          <a:prstGeom prst="rect">
            <a:avLst/>
          </a:prstGeom>
          <a:noFill/>
        </p:spPr>
        <p:txBody>
          <a:bodyPr vert="vert270" lIns="0" tIns="0" rIns="0" bIns="0">
            <a:spAutoFit/>
          </a:bodyPr>
          <a:lstStyle/>
          <a:p>
            <a:pPr algn="r">
              <a:defRPr/>
            </a:pPr>
            <a:r>
              <a:rPr lang="en-GB" sz="800">
                <a:ea typeface="Geneva" charset="-128"/>
                <a:cs typeface="+mn-cs"/>
              </a:rPr>
              <a:t>©</a:t>
            </a:r>
            <a:r>
              <a:rPr lang="en-GB" sz="800" err="1">
                <a:ea typeface="Geneva" charset="-128"/>
                <a:cs typeface="+mn-cs"/>
              </a:rPr>
              <a:t>Tdh</a:t>
            </a:r>
            <a:r>
              <a:rPr lang="en-GB" sz="800">
                <a:ea typeface="Geneva" charset="-128"/>
                <a:cs typeface="+mn-cs"/>
              </a:rPr>
              <a:t>/</a:t>
            </a:r>
            <a:r>
              <a:rPr lang="en-GB" sz="800" err="1">
                <a:ea typeface="Geneva" charset="-128"/>
                <a:cs typeface="+mn-cs"/>
              </a:rPr>
              <a:t>Ollivier</a:t>
            </a:r>
            <a:r>
              <a:rPr lang="en-GB" sz="800">
                <a:ea typeface="Geneva" charset="-128"/>
                <a:cs typeface="+mn-cs"/>
              </a:rPr>
              <a:t> Girard – Burkina Faso</a:t>
            </a:r>
          </a:p>
        </p:txBody>
      </p:sp>
      <p:pic>
        <p:nvPicPr>
          <p:cNvPr id="6" name="Bild 2"/>
          <p:cNvPicPr>
            <a:picLocks noChangeAspect="1"/>
          </p:cNvPicPr>
          <p:nvPr/>
        </p:nvPicPr>
        <p:blipFill>
          <a:blip r:embed="rId3">
            <a:extLst>
              <a:ext uri="{28A0092B-C50C-407E-A947-70E740481C1C}">
                <a14:useLocalDpi xmlns:a14="http://schemas.microsoft.com/office/drawing/2010/main" val="0"/>
              </a:ext>
            </a:extLst>
          </a:blip>
          <a:srcRect l="8347" r="3642" b="19542"/>
          <a:stretch>
            <a:fillRect/>
          </a:stretch>
        </p:blipFill>
        <p:spPr bwMode="auto">
          <a:xfrm>
            <a:off x="0" y="4573588"/>
            <a:ext cx="914400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8200" y="5995988"/>
            <a:ext cx="29511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platzhalter 30"/>
          <p:cNvSpPr>
            <a:spLocks noGrp="1"/>
          </p:cNvSpPr>
          <p:nvPr>
            <p:ph type="body" sz="quarter" idx="13"/>
          </p:nvPr>
        </p:nvSpPr>
        <p:spPr>
          <a:xfrm>
            <a:off x="261938" y="5203189"/>
            <a:ext cx="7929562" cy="566738"/>
          </a:xfrm>
          <a:prstGeom prst="rect">
            <a:avLst/>
          </a:prstGeom>
        </p:spPr>
        <p:txBody>
          <a:bodyPr vert="horz" lIns="0" tIns="0" rIns="0" bIns="0" anchor="t" anchorCtr="0"/>
          <a:lstStyle>
            <a:lvl1pPr marL="0" indent="0">
              <a:spcBef>
                <a:spcPts val="0"/>
              </a:spcBef>
              <a:buNone/>
              <a:defRPr sz="3200" b="1">
                <a:solidFill>
                  <a:srgbClr val="EE7F00"/>
                </a:solidFill>
              </a:defRPr>
            </a:lvl1pPr>
          </a:lstStyle>
          <a:p>
            <a:pPr lvl="0"/>
            <a:r>
              <a:rPr lang="en-US" altLang="fr-FR"/>
              <a:t>Click to edit Master text styles</a:t>
            </a:r>
          </a:p>
        </p:txBody>
      </p:sp>
      <p:sp>
        <p:nvSpPr>
          <p:cNvPr id="11" name="Textplatzhalter 25"/>
          <p:cNvSpPr>
            <a:spLocks noGrp="1"/>
          </p:cNvSpPr>
          <p:nvPr>
            <p:ph type="body" sz="quarter" idx="11"/>
          </p:nvPr>
        </p:nvSpPr>
        <p:spPr>
          <a:xfrm>
            <a:off x="261938" y="6154740"/>
            <a:ext cx="3876361" cy="365125"/>
          </a:xfrm>
          <a:prstGeom prst="rect">
            <a:avLst/>
          </a:prstGeom>
        </p:spPr>
        <p:txBody>
          <a:bodyPr vert="horz" lIns="0" tIns="0" rIns="0" bIns="0" anchor="b" anchorCtr="0"/>
          <a:lstStyle>
            <a:lvl1pPr marL="0" indent="0" algn="l">
              <a:spcBef>
                <a:spcPts val="0"/>
              </a:spcBef>
              <a:buNone/>
              <a:defRPr sz="1200"/>
            </a:lvl1pPr>
          </a:lstStyle>
          <a:p>
            <a:pPr lvl="0"/>
            <a:r>
              <a:rPr lang="en-US" altLang="fr-FR"/>
              <a:t>Click to edit Master text styles</a:t>
            </a:r>
          </a:p>
        </p:txBody>
      </p:sp>
    </p:spTree>
    <p:extLst>
      <p:ext uri="{BB962C8B-B14F-4D97-AF65-F5344CB8AC3E}">
        <p14:creationId xmlns:p14="http://schemas.microsoft.com/office/powerpoint/2010/main" val="34389541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theme" Target="../theme/theme2.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342" r:id="rId1"/>
    <p:sldLayoutId id="2147484343" r:id="rId2"/>
    <p:sldLayoutId id="2147484344" r:id="rId3"/>
    <p:sldLayoutId id="2147484345" r:id="rId4"/>
    <p:sldLayoutId id="2147484362" r:id="rId5"/>
  </p:sldLayoutIdLst>
  <p:hf hdr="0" ftr="0"/>
  <p:txStyles>
    <p:titleStyle>
      <a:lvl1pPr algn="l" defTabSz="180975" rtl="0" eaLnBrk="1" fontAlgn="base" hangingPunct="1">
        <a:lnSpc>
          <a:spcPts val="2000"/>
        </a:lnSpc>
        <a:spcBef>
          <a:spcPct val="0"/>
        </a:spcBef>
        <a:spcAft>
          <a:spcPct val="0"/>
        </a:spcAft>
        <a:defRPr sz="2000" b="1" kern="1200">
          <a:solidFill>
            <a:schemeClr val="tx1"/>
          </a:solidFill>
          <a:latin typeface="Arial"/>
          <a:ea typeface="Geneva" charset="-128"/>
          <a:cs typeface="Arial"/>
        </a:defRPr>
      </a:lvl1pPr>
      <a:lvl2pPr algn="l" defTabSz="180975" rtl="0" eaLnBrk="1" fontAlgn="base" hangingPunct="1">
        <a:lnSpc>
          <a:spcPts val="2000"/>
        </a:lnSpc>
        <a:spcBef>
          <a:spcPct val="0"/>
        </a:spcBef>
        <a:spcAft>
          <a:spcPct val="0"/>
        </a:spcAft>
        <a:defRPr sz="2000" b="1">
          <a:solidFill>
            <a:schemeClr val="tx1"/>
          </a:solidFill>
          <a:latin typeface="Arial" pitchFamily="34" charset="0"/>
          <a:ea typeface="Geneva" charset="-128"/>
          <a:cs typeface="Arial" pitchFamily="34" charset="0"/>
        </a:defRPr>
      </a:lvl2pPr>
      <a:lvl3pPr algn="l" defTabSz="180975" rtl="0" eaLnBrk="1" fontAlgn="base" hangingPunct="1">
        <a:lnSpc>
          <a:spcPts val="2000"/>
        </a:lnSpc>
        <a:spcBef>
          <a:spcPct val="0"/>
        </a:spcBef>
        <a:spcAft>
          <a:spcPct val="0"/>
        </a:spcAft>
        <a:defRPr sz="2000" b="1">
          <a:solidFill>
            <a:schemeClr val="tx1"/>
          </a:solidFill>
          <a:latin typeface="Arial" pitchFamily="34" charset="0"/>
          <a:ea typeface="Geneva" charset="-128"/>
          <a:cs typeface="Arial" pitchFamily="34" charset="0"/>
        </a:defRPr>
      </a:lvl3pPr>
      <a:lvl4pPr algn="l" defTabSz="180975" rtl="0" eaLnBrk="1" fontAlgn="base" hangingPunct="1">
        <a:lnSpc>
          <a:spcPts val="2000"/>
        </a:lnSpc>
        <a:spcBef>
          <a:spcPct val="0"/>
        </a:spcBef>
        <a:spcAft>
          <a:spcPct val="0"/>
        </a:spcAft>
        <a:defRPr sz="2000" b="1">
          <a:solidFill>
            <a:schemeClr val="tx1"/>
          </a:solidFill>
          <a:latin typeface="Arial" pitchFamily="34" charset="0"/>
          <a:ea typeface="Geneva" charset="-128"/>
          <a:cs typeface="Arial" pitchFamily="34" charset="0"/>
        </a:defRPr>
      </a:lvl4pPr>
      <a:lvl5pPr algn="l" defTabSz="180975" rtl="0" eaLnBrk="1" fontAlgn="base" hangingPunct="1">
        <a:lnSpc>
          <a:spcPts val="2000"/>
        </a:lnSpc>
        <a:spcBef>
          <a:spcPct val="0"/>
        </a:spcBef>
        <a:spcAft>
          <a:spcPct val="0"/>
        </a:spcAft>
        <a:defRPr sz="2000" b="1">
          <a:solidFill>
            <a:schemeClr val="tx1"/>
          </a:solidFill>
          <a:latin typeface="Arial" pitchFamily="34" charset="0"/>
          <a:ea typeface="Geneva" charset="-128"/>
          <a:cs typeface="Arial" pitchFamily="34" charset="0"/>
        </a:defRPr>
      </a:lvl5pPr>
      <a:lvl6pPr marL="457200" algn="l" defTabSz="180975" rtl="0" eaLnBrk="1" fontAlgn="base" hangingPunct="1">
        <a:lnSpc>
          <a:spcPts val="2000"/>
        </a:lnSpc>
        <a:spcBef>
          <a:spcPct val="0"/>
        </a:spcBef>
        <a:spcAft>
          <a:spcPct val="0"/>
        </a:spcAft>
        <a:defRPr sz="2000" b="1">
          <a:solidFill>
            <a:schemeClr val="tx1"/>
          </a:solidFill>
          <a:latin typeface="Arial" pitchFamily="34" charset="0"/>
          <a:ea typeface="Geneva" charset="-128"/>
        </a:defRPr>
      </a:lvl6pPr>
      <a:lvl7pPr marL="914400" algn="l" defTabSz="180975" rtl="0" eaLnBrk="1" fontAlgn="base" hangingPunct="1">
        <a:lnSpc>
          <a:spcPts val="2000"/>
        </a:lnSpc>
        <a:spcBef>
          <a:spcPct val="0"/>
        </a:spcBef>
        <a:spcAft>
          <a:spcPct val="0"/>
        </a:spcAft>
        <a:defRPr sz="2000" b="1">
          <a:solidFill>
            <a:schemeClr val="tx1"/>
          </a:solidFill>
          <a:latin typeface="Arial" pitchFamily="34" charset="0"/>
          <a:ea typeface="Geneva" charset="-128"/>
        </a:defRPr>
      </a:lvl7pPr>
      <a:lvl8pPr marL="1371600" algn="l" defTabSz="180975" rtl="0" eaLnBrk="1" fontAlgn="base" hangingPunct="1">
        <a:lnSpc>
          <a:spcPts val="2000"/>
        </a:lnSpc>
        <a:spcBef>
          <a:spcPct val="0"/>
        </a:spcBef>
        <a:spcAft>
          <a:spcPct val="0"/>
        </a:spcAft>
        <a:defRPr sz="2000" b="1">
          <a:solidFill>
            <a:schemeClr val="tx1"/>
          </a:solidFill>
          <a:latin typeface="Arial" pitchFamily="34" charset="0"/>
          <a:ea typeface="Geneva" charset="-128"/>
        </a:defRPr>
      </a:lvl8pPr>
      <a:lvl9pPr marL="1828800" algn="l" defTabSz="180975" rtl="0" eaLnBrk="1" fontAlgn="base" hangingPunct="1">
        <a:lnSpc>
          <a:spcPts val="2000"/>
        </a:lnSpc>
        <a:spcBef>
          <a:spcPct val="0"/>
        </a:spcBef>
        <a:spcAft>
          <a:spcPct val="0"/>
        </a:spcAft>
        <a:defRPr sz="2000" b="1">
          <a:solidFill>
            <a:schemeClr val="tx1"/>
          </a:solidFill>
          <a:latin typeface="Arial" pitchFamily="34" charset="0"/>
          <a:ea typeface="Geneva"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Geneva" charset="-128"/>
          <a:cs typeface="Geneva"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Geneva" charset="-128"/>
          <a:cs typeface="Geneva"/>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Geneva" charset="-128"/>
          <a:cs typeface="Geneva"/>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Geneva" charset="-128"/>
          <a:cs typeface="Geneva"/>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Geneva" charset="-128"/>
          <a:cs typeface="Genev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3603611"/>
      </p:ext>
    </p:extLst>
  </p:cSld>
  <p:clrMap bg1="lt1" tx1="dk1" bg2="lt2" tx2="dk2" accent1="accent1" accent2="accent2" accent3="accent3" accent4="accent4" accent5="accent5" accent6="accent6" hlink="hlink" folHlink="folHlink"/>
  <p:sldLayoutIdLst>
    <p:sldLayoutId id="2147484348" r:id="rId1"/>
    <p:sldLayoutId id="2147484349" r:id="rId2"/>
    <p:sldLayoutId id="2147484350" r:id="rId3"/>
    <p:sldLayoutId id="2147484351" r:id="rId4"/>
    <p:sldLayoutId id="2147484352" r:id="rId5"/>
    <p:sldLayoutId id="2147484353" r:id="rId6"/>
    <p:sldLayoutId id="2147484354" r:id="rId7"/>
    <p:sldLayoutId id="2147484355" r:id="rId8"/>
    <p:sldLayoutId id="2147484356" r:id="rId9"/>
    <p:sldLayoutId id="2147484357" r:id="rId10"/>
    <p:sldLayoutId id="2147484358" r:id="rId11"/>
    <p:sldLayoutId id="2147484359" r:id="rId12"/>
    <p:sldLayoutId id="2147484360" r:id="rId13"/>
    <p:sldLayoutId id="2147484361" r:id="rId14"/>
  </p:sldLayoutIdLst>
  <p:hf hdr="0" ftr="0"/>
  <p:txStyles>
    <p:titleStyle>
      <a:lvl1pPr algn="l" defTabSz="180975" rtl="0" eaLnBrk="1" fontAlgn="base" hangingPunct="1">
        <a:lnSpc>
          <a:spcPts val="2000"/>
        </a:lnSpc>
        <a:spcBef>
          <a:spcPct val="0"/>
        </a:spcBef>
        <a:spcAft>
          <a:spcPct val="0"/>
        </a:spcAft>
        <a:defRPr sz="2000" b="1" kern="1200">
          <a:solidFill>
            <a:schemeClr val="tx1"/>
          </a:solidFill>
          <a:latin typeface="Arial"/>
          <a:ea typeface="Geneva" charset="-128"/>
          <a:cs typeface="Arial"/>
        </a:defRPr>
      </a:lvl1pPr>
      <a:lvl2pPr algn="l" defTabSz="180975" rtl="0" eaLnBrk="1" fontAlgn="base" hangingPunct="1">
        <a:lnSpc>
          <a:spcPts val="2000"/>
        </a:lnSpc>
        <a:spcBef>
          <a:spcPct val="0"/>
        </a:spcBef>
        <a:spcAft>
          <a:spcPct val="0"/>
        </a:spcAft>
        <a:defRPr sz="2000" b="1">
          <a:solidFill>
            <a:schemeClr val="tx1"/>
          </a:solidFill>
          <a:latin typeface="Arial" pitchFamily="34" charset="0"/>
          <a:ea typeface="Geneva" charset="-128"/>
          <a:cs typeface="Arial" pitchFamily="34" charset="0"/>
        </a:defRPr>
      </a:lvl2pPr>
      <a:lvl3pPr algn="l" defTabSz="180975" rtl="0" eaLnBrk="1" fontAlgn="base" hangingPunct="1">
        <a:lnSpc>
          <a:spcPts val="2000"/>
        </a:lnSpc>
        <a:spcBef>
          <a:spcPct val="0"/>
        </a:spcBef>
        <a:spcAft>
          <a:spcPct val="0"/>
        </a:spcAft>
        <a:defRPr sz="2000" b="1">
          <a:solidFill>
            <a:schemeClr val="tx1"/>
          </a:solidFill>
          <a:latin typeface="Arial" pitchFamily="34" charset="0"/>
          <a:ea typeface="Geneva" charset="-128"/>
          <a:cs typeface="Arial" pitchFamily="34" charset="0"/>
        </a:defRPr>
      </a:lvl3pPr>
      <a:lvl4pPr algn="l" defTabSz="180975" rtl="0" eaLnBrk="1" fontAlgn="base" hangingPunct="1">
        <a:lnSpc>
          <a:spcPts val="2000"/>
        </a:lnSpc>
        <a:spcBef>
          <a:spcPct val="0"/>
        </a:spcBef>
        <a:spcAft>
          <a:spcPct val="0"/>
        </a:spcAft>
        <a:defRPr sz="2000" b="1">
          <a:solidFill>
            <a:schemeClr val="tx1"/>
          </a:solidFill>
          <a:latin typeface="Arial" pitchFamily="34" charset="0"/>
          <a:ea typeface="Geneva" charset="-128"/>
          <a:cs typeface="Arial" pitchFamily="34" charset="0"/>
        </a:defRPr>
      </a:lvl4pPr>
      <a:lvl5pPr algn="l" defTabSz="180975" rtl="0" eaLnBrk="1" fontAlgn="base" hangingPunct="1">
        <a:lnSpc>
          <a:spcPts val="2000"/>
        </a:lnSpc>
        <a:spcBef>
          <a:spcPct val="0"/>
        </a:spcBef>
        <a:spcAft>
          <a:spcPct val="0"/>
        </a:spcAft>
        <a:defRPr sz="2000" b="1">
          <a:solidFill>
            <a:schemeClr val="tx1"/>
          </a:solidFill>
          <a:latin typeface="Arial" pitchFamily="34" charset="0"/>
          <a:ea typeface="Geneva" charset="-128"/>
          <a:cs typeface="Arial" pitchFamily="34" charset="0"/>
        </a:defRPr>
      </a:lvl5pPr>
      <a:lvl6pPr marL="457200" algn="l" defTabSz="180975" rtl="0" eaLnBrk="1" fontAlgn="base" hangingPunct="1">
        <a:lnSpc>
          <a:spcPts val="2000"/>
        </a:lnSpc>
        <a:spcBef>
          <a:spcPct val="0"/>
        </a:spcBef>
        <a:spcAft>
          <a:spcPct val="0"/>
        </a:spcAft>
        <a:defRPr sz="2000" b="1">
          <a:solidFill>
            <a:schemeClr val="tx1"/>
          </a:solidFill>
          <a:latin typeface="Arial" pitchFamily="34" charset="0"/>
          <a:ea typeface="Geneva" charset="-128"/>
        </a:defRPr>
      </a:lvl6pPr>
      <a:lvl7pPr marL="914400" algn="l" defTabSz="180975" rtl="0" eaLnBrk="1" fontAlgn="base" hangingPunct="1">
        <a:lnSpc>
          <a:spcPts val="2000"/>
        </a:lnSpc>
        <a:spcBef>
          <a:spcPct val="0"/>
        </a:spcBef>
        <a:spcAft>
          <a:spcPct val="0"/>
        </a:spcAft>
        <a:defRPr sz="2000" b="1">
          <a:solidFill>
            <a:schemeClr val="tx1"/>
          </a:solidFill>
          <a:latin typeface="Arial" pitchFamily="34" charset="0"/>
          <a:ea typeface="Geneva" charset="-128"/>
        </a:defRPr>
      </a:lvl7pPr>
      <a:lvl8pPr marL="1371600" algn="l" defTabSz="180975" rtl="0" eaLnBrk="1" fontAlgn="base" hangingPunct="1">
        <a:lnSpc>
          <a:spcPts val="2000"/>
        </a:lnSpc>
        <a:spcBef>
          <a:spcPct val="0"/>
        </a:spcBef>
        <a:spcAft>
          <a:spcPct val="0"/>
        </a:spcAft>
        <a:defRPr sz="2000" b="1">
          <a:solidFill>
            <a:schemeClr val="tx1"/>
          </a:solidFill>
          <a:latin typeface="Arial" pitchFamily="34" charset="0"/>
          <a:ea typeface="Geneva" charset="-128"/>
        </a:defRPr>
      </a:lvl8pPr>
      <a:lvl9pPr marL="1828800" algn="l" defTabSz="180975" rtl="0" eaLnBrk="1" fontAlgn="base" hangingPunct="1">
        <a:lnSpc>
          <a:spcPts val="2000"/>
        </a:lnSpc>
        <a:spcBef>
          <a:spcPct val="0"/>
        </a:spcBef>
        <a:spcAft>
          <a:spcPct val="0"/>
        </a:spcAft>
        <a:defRPr sz="2000" b="1">
          <a:solidFill>
            <a:schemeClr val="tx1"/>
          </a:solidFill>
          <a:latin typeface="Arial" pitchFamily="34" charset="0"/>
          <a:ea typeface="Geneva" charset="-128"/>
        </a:defRPr>
      </a:lvl9pPr>
    </p:titleStyle>
    <p:body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mn-lt"/>
          <a:ea typeface="Geneva" charset="-128"/>
          <a:cs typeface="Geneva"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Geneva" charset="-128"/>
          <a:cs typeface="Geneva"/>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Geneva" charset="-128"/>
          <a:cs typeface="Geneva"/>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Geneva" charset="-128"/>
          <a:cs typeface="Geneva"/>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Geneva" charset="-128"/>
          <a:cs typeface="Genev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emf"/><Relationship Id="rId7"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4.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1.emf"/><Relationship Id="rId7" Type="http://schemas.openxmlformats.org/officeDocument/2006/relationships/image" Target="../media/image55.emf"/><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54.emf"/><Relationship Id="rId5" Type="http://schemas.openxmlformats.org/officeDocument/2006/relationships/image" Target="../media/image53.emf"/><Relationship Id="rId4" Type="http://schemas.openxmlformats.org/officeDocument/2006/relationships/image" Target="../media/image52.emf"/></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61.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6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71.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png"/><Relationship Id="rId1" Type="http://schemas.openxmlformats.org/officeDocument/2006/relationships/slideLayout" Target="../slideLayouts/slideLayout3.xml"/><Relationship Id="rId6" Type="http://schemas.openxmlformats.org/officeDocument/2006/relationships/image" Target="../media/image84.emf"/><Relationship Id="rId5" Type="http://schemas.openxmlformats.org/officeDocument/2006/relationships/image" Target="../media/image83.emf"/><Relationship Id="rId4" Type="http://schemas.openxmlformats.org/officeDocument/2006/relationships/image" Target="../media/image82.emf"/></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8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a:extLst>
              <a:ext uri="{FF2B5EF4-FFF2-40B4-BE49-F238E27FC236}">
                <a16:creationId xmlns:a16="http://schemas.microsoft.com/office/drawing/2014/main" id="{E6CA9251-51FB-4DEB-B492-0D48C1453B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a:extLst>
              <a:ext uri="{FF2B5EF4-FFF2-40B4-BE49-F238E27FC236}">
                <a16:creationId xmlns:a16="http://schemas.microsoft.com/office/drawing/2014/main" id="{25C787C2-3971-445D-96BF-C8738DBCA07F}"/>
              </a:ext>
            </a:extLst>
          </p:cNvPr>
          <p:cNvSpPr txBox="1"/>
          <p:nvPr/>
        </p:nvSpPr>
        <p:spPr>
          <a:xfrm>
            <a:off x="74706" y="99976"/>
            <a:ext cx="123111" cy="2184436"/>
          </a:xfrm>
          <a:prstGeom prst="rect">
            <a:avLst/>
          </a:prstGeom>
          <a:noFill/>
        </p:spPr>
        <p:txBody>
          <a:bodyPr vert="vert270" lIns="0" tIns="0" rIns="0" bIns="0">
            <a:spAutoFit/>
          </a:bodyPr>
          <a:lstStyle/>
          <a:p>
            <a:pPr algn="r" eaLnBrk="1" hangingPunct="1">
              <a:defRPr/>
            </a:pPr>
            <a:r>
              <a:rPr lang="de-DE" sz="800">
                <a:solidFill>
                  <a:schemeClr val="bg1"/>
                </a:solidFill>
                <a:ea typeface="Geneva" charset="-128"/>
                <a:cs typeface="+mn-cs"/>
              </a:rPr>
              <a:t>©</a:t>
            </a:r>
            <a:r>
              <a:rPr lang="de-DE" sz="800" err="1">
                <a:solidFill>
                  <a:schemeClr val="bg1"/>
                </a:solidFill>
                <a:ea typeface="Geneva" charset="-128"/>
                <a:cs typeface="+mn-cs"/>
              </a:rPr>
              <a:t>Tdh</a:t>
            </a:r>
            <a:r>
              <a:rPr lang="de-DE" sz="800">
                <a:solidFill>
                  <a:schemeClr val="bg1"/>
                </a:solidFill>
                <a:ea typeface="Geneva" charset="-128"/>
                <a:cs typeface="+mn-cs"/>
              </a:rPr>
              <a:t>/</a:t>
            </a:r>
            <a:r>
              <a:rPr lang="de-DE" sz="800" err="1">
                <a:solidFill>
                  <a:schemeClr val="bg1"/>
                </a:solidFill>
                <a:ea typeface="Geneva" charset="-128"/>
                <a:cs typeface="+mn-cs"/>
              </a:rPr>
              <a:t>J.Löb</a:t>
            </a:r>
            <a:r>
              <a:rPr lang="de-DE" sz="800">
                <a:solidFill>
                  <a:schemeClr val="bg1"/>
                </a:solidFill>
                <a:ea typeface="Geneva" charset="-128"/>
                <a:cs typeface="+mn-cs"/>
              </a:rPr>
              <a:t> - Peru</a:t>
            </a:r>
          </a:p>
        </p:txBody>
      </p:sp>
      <p:sp>
        <p:nvSpPr>
          <p:cNvPr id="13316" name="Espace réservé du texte 1">
            <a:extLst>
              <a:ext uri="{FF2B5EF4-FFF2-40B4-BE49-F238E27FC236}">
                <a16:creationId xmlns:a16="http://schemas.microsoft.com/office/drawing/2014/main" id="{26427F82-703C-4427-8ED3-FF0BC45E767B}"/>
              </a:ext>
            </a:extLst>
          </p:cNvPr>
          <p:cNvSpPr>
            <a:spLocks noGrp="1"/>
          </p:cNvSpPr>
          <p:nvPr>
            <p:ph type="body" sz="quarter" idx="13"/>
          </p:nvPr>
        </p:nvSpPr>
        <p:spPr bwMode="auto">
          <a:xfrm>
            <a:off x="273050" y="3957638"/>
            <a:ext cx="8604250" cy="5667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lgn="ctr">
              <a:spcBef>
                <a:spcPct val="0"/>
              </a:spcBef>
            </a:pPr>
            <a:r>
              <a:rPr lang="en-GB" altLang="fr-FR">
                <a:ea typeface="Geneva"/>
                <a:cs typeface="Geneva"/>
              </a:rPr>
              <a:t>Facilitating child protection and safeguarding activities with  children and adolescents </a:t>
            </a:r>
          </a:p>
        </p:txBody>
      </p:sp>
      <p:pic>
        <p:nvPicPr>
          <p:cNvPr id="13317" name="Bild 2">
            <a:extLst>
              <a:ext uri="{FF2B5EF4-FFF2-40B4-BE49-F238E27FC236}">
                <a16:creationId xmlns:a16="http://schemas.microsoft.com/office/drawing/2014/main" id="{2275239B-B23F-4888-AFA6-C6D591CD9A0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484563"/>
            <a:ext cx="914400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EB19400E-07D6-475C-ACE7-866519D5A258}"/>
              </a:ext>
            </a:extLst>
          </p:cNvPr>
          <p:cNvPicPr>
            <a:picLocks noChangeAspect="1"/>
          </p:cNvPicPr>
          <p:nvPr/>
        </p:nvPicPr>
        <p:blipFill>
          <a:blip r:embed="rId5"/>
          <a:stretch>
            <a:fillRect/>
          </a:stretch>
        </p:blipFill>
        <p:spPr>
          <a:xfrm>
            <a:off x="3390889" y="5951050"/>
            <a:ext cx="5486411" cy="71323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1"/>
          <p:cNvSpPr>
            <a:spLocks noGrp="1"/>
          </p:cNvSpPr>
          <p:nvPr>
            <p:ph type="body" sz="quarter" idx="13"/>
          </p:nvPr>
        </p:nvSpPr>
        <p:spPr bwMode="auto">
          <a:xfrm>
            <a:off x="1907704" y="535915"/>
            <a:ext cx="4986200" cy="547260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normAutofit/>
          </a:bodyPr>
          <a:lstStyle/>
          <a:p>
            <a:pPr algn="ctr"/>
            <a:r>
              <a:rPr lang="fr-CH" u="sng"/>
              <a:t>Physical Abuse</a:t>
            </a:r>
          </a:p>
          <a:p>
            <a:pPr algn="ctr"/>
            <a:endParaRPr lang="en-US" sz="2000">
              <a:solidFill>
                <a:srgbClr val="FF0000"/>
              </a:solidFill>
              <a:latin typeface="Calibri" panose="020F0502020204030204" pitchFamily="34" charset="0"/>
            </a:endParaRPr>
          </a:p>
        </p:txBody>
      </p:sp>
      <p:pic>
        <p:nvPicPr>
          <p:cNvPr id="15" name="Image 14">
            <a:extLst>
              <a:ext uri="{FF2B5EF4-FFF2-40B4-BE49-F238E27FC236}">
                <a16:creationId xmlns:a16="http://schemas.microsoft.com/office/drawing/2014/main" id="{C8C2A771-5FAB-4CBC-B3A3-F970440510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28316" y="2582514"/>
            <a:ext cx="2383525" cy="2383525"/>
          </a:xfrm>
          <a:prstGeom prst="rect">
            <a:avLst/>
          </a:prstGeom>
        </p:spPr>
      </p:pic>
      <p:pic>
        <p:nvPicPr>
          <p:cNvPr id="9" name="Image 8">
            <a:extLst>
              <a:ext uri="{FF2B5EF4-FFF2-40B4-BE49-F238E27FC236}">
                <a16:creationId xmlns:a16="http://schemas.microsoft.com/office/drawing/2014/main" id="{1395FA1F-1C8E-4879-B269-C0E7C678D7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7249" y="1516086"/>
            <a:ext cx="2132856" cy="2132856"/>
          </a:xfrm>
          <a:prstGeom prst="rect">
            <a:avLst/>
          </a:prstGeom>
        </p:spPr>
      </p:pic>
      <p:sp>
        <p:nvSpPr>
          <p:cNvPr id="2" name="Rectangle 1">
            <a:extLst>
              <a:ext uri="{FF2B5EF4-FFF2-40B4-BE49-F238E27FC236}">
                <a16:creationId xmlns:a16="http://schemas.microsoft.com/office/drawing/2014/main" id="{12B0D44F-C123-4DD9-BA34-0FE38BF9A145}"/>
              </a:ext>
            </a:extLst>
          </p:cNvPr>
          <p:cNvSpPr/>
          <p:nvPr/>
        </p:nvSpPr>
        <p:spPr>
          <a:xfrm>
            <a:off x="756856" y="1268760"/>
            <a:ext cx="5543335" cy="4524315"/>
          </a:xfrm>
          <a:prstGeom prst="rect">
            <a:avLst/>
          </a:prstGeom>
        </p:spPr>
        <p:txBody>
          <a:bodyPr wrap="square" anchor="t">
            <a:spAutoFit/>
          </a:bodyPr>
          <a:lstStyle/>
          <a:p>
            <a:pPr algn="just">
              <a:defRPr/>
            </a:pPr>
            <a:r>
              <a:rPr lang="en-GB" sz="2400" dirty="0">
                <a:latin typeface="Arial"/>
              </a:rPr>
              <a:t>is deliberately hurting a child through violent physical force so as to cause actual or likely physical injury or suffering, e.g.</a:t>
            </a:r>
          </a:p>
          <a:p>
            <a:pPr>
              <a:defRPr/>
            </a:pPr>
            <a:endParaRPr lang="en-GB" sz="2400"/>
          </a:p>
          <a:p>
            <a:pPr algn="just">
              <a:buFont typeface="Wingdings" panose="05000000000000000000" pitchFamily="2" charset="2"/>
              <a:buChar char="§"/>
            </a:pPr>
            <a:r>
              <a:rPr lang="en-GB" dirty="0">
                <a:latin typeface="Arial"/>
              </a:rPr>
              <a:t> </a:t>
            </a:r>
            <a:r>
              <a:rPr lang="en-GB" sz="2400" dirty="0">
                <a:latin typeface="Arial"/>
              </a:rPr>
              <a:t>Biting</a:t>
            </a:r>
          </a:p>
          <a:p>
            <a:pPr algn="just">
              <a:buFont typeface="Wingdings" panose="05000000000000000000" pitchFamily="2" charset="2"/>
              <a:buChar char="§"/>
            </a:pPr>
            <a:r>
              <a:rPr lang="en-GB" dirty="0">
                <a:latin typeface="Arial"/>
              </a:rPr>
              <a:t> Pinching</a:t>
            </a:r>
            <a:endParaRPr lang="en-GB" sz="2400" dirty="0"/>
          </a:p>
          <a:p>
            <a:pPr algn="just">
              <a:buFont typeface="Wingdings" panose="05000000000000000000" pitchFamily="2" charset="2"/>
              <a:buChar char="§"/>
            </a:pPr>
            <a:r>
              <a:rPr lang="en-GB" dirty="0">
                <a:latin typeface="Arial"/>
              </a:rPr>
              <a:t> Shaking</a:t>
            </a:r>
            <a:endParaRPr lang="en-GB" sz="2400" dirty="0"/>
          </a:p>
          <a:p>
            <a:pPr algn="just">
              <a:buFont typeface="Wingdings" panose="05000000000000000000" pitchFamily="2" charset="2"/>
              <a:buChar char="§"/>
            </a:pPr>
            <a:r>
              <a:rPr lang="en-GB" dirty="0">
                <a:latin typeface="Arial"/>
              </a:rPr>
              <a:t> </a:t>
            </a:r>
            <a:r>
              <a:rPr lang="en-GB" sz="2400" dirty="0">
                <a:latin typeface="Arial"/>
              </a:rPr>
              <a:t>Throwing</a:t>
            </a:r>
          </a:p>
          <a:p>
            <a:pPr algn="just">
              <a:buFont typeface="Wingdings" panose="05000000000000000000" pitchFamily="2" charset="2"/>
              <a:buChar char="§"/>
            </a:pPr>
            <a:r>
              <a:rPr lang="en-GB" dirty="0">
                <a:latin typeface="Arial"/>
              </a:rPr>
              <a:t> </a:t>
            </a:r>
            <a:r>
              <a:rPr lang="en-GB" sz="2400" dirty="0">
                <a:latin typeface="Arial"/>
              </a:rPr>
              <a:t>Poisoning</a:t>
            </a:r>
          </a:p>
          <a:p>
            <a:pPr algn="just">
              <a:buFont typeface="Wingdings" panose="05000000000000000000" pitchFamily="2" charset="2"/>
              <a:buChar char="§"/>
            </a:pPr>
            <a:r>
              <a:rPr lang="en-GB" dirty="0">
                <a:latin typeface="Arial"/>
              </a:rPr>
              <a:t> Burning</a:t>
            </a:r>
            <a:r>
              <a:rPr lang="en-GB" sz="2400" dirty="0">
                <a:latin typeface="Arial"/>
              </a:rPr>
              <a:t> or scalding</a:t>
            </a:r>
          </a:p>
          <a:p>
            <a:pPr algn="just">
              <a:buFont typeface="Wingdings" panose="05000000000000000000" pitchFamily="2" charset="2"/>
              <a:buChar char="§"/>
            </a:pPr>
            <a:r>
              <a:rPr lang="en-GB" dirty="0">
                <a:latin typeface="Arial"/>
              </a:rPr>
              <a:t> Drowning</a:t>
            </a:r>
            <a:r>
              <a:rPr lang="en-GB" sz="2400" dirty="0">
                <a:latin typeface="Arial"/>
              </a:rPr>
              <a:t> or suffocating a child</a:t>
            </a:r>
          </a:p>
        </p:txBody>
      </p:sp>
    </p:spTree>
    <p:extLst>
      <p:ext uri="{BB962C8B-B14F-4D97-AF65-F5344CB8AC3E}">
        <p14:creationId xmlns:p14="http://schemas.microsoft.com/office/powerpoint/2010/main" val="4221666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1"/>
          <p:cNvSpPr>
            <a:spLocks noGrp="1"/>
          </p:cNvSpPr>
          <p:nvPr>
            <p:ph type="body" sz="quarter" idx="13"/>
          </p:nvPr>
        </p:nvSpPr>
        <p:spPr bwMode="auto">
          <a:xfrm>
            <a:off x="2258920" y="261521"/>
            <a:ext cx="4986200" cy="547260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normAutofit/>
          </a:bodyPr>
          <a:lstStyle/>
          <a:p>
            <a:pPr algn="ctr"/>
            <a:r>
              <a:rPr lang="fr-CH" u="sng" err="1"/>
              <a:t>Sexual</a:t>
            </a:r>
            <a:r>
              <a:rPr lang="fr-CH" u="sng"/>
              <a:t> abuse </a:t>
            </a:r>
          </a:p>
          <a:p>
            <a:pPr algn="ctr"/>
            <a:endParaRPr lang="en-US" sz="2000">
              <a:solidFill>
                <a:srgbClr val="FF0000"/>
              </a:solidFill>
              <a:latin typeface="Calibri" panose="020F0502020204030204" pitchFamily="34" charset="0"/>
            </a:endParaRPr>
          </a:p>
        </p:txBody>
      </p:sp>
      <p:sp>
        <p:nvSpPr>
          <p:cNvPr id="3" name="Rectangle 2">
            <a:extLst>
              <a:ext uri="{FF2B5EF4-FFF2-40B4-BE49-F238E27FC236}">
                <a16:creationId xmlns:a16="http://schemas.microsoft.com/office/drawing/2014/main" id="{062E27D9-7249-48A6-BCB6-F34578024680}"/>
              </a:ext>
            </a:extLst>
          </p:cNvPr>
          <p:cNvSpPr/>
          <p:nvPr/>
        </p:nvSpPr>
        <p:spPr>
          <a:xfrm>
            <a:off x="827584" y="1098840"/>
            <a:ext cx="7848872" cy="3170099"/>
          </a:xfrm>
          <a:prstGeom prst="rect">
            <a:avLst/>
          </a:prstGeom>
        </p:spPr>
        <p:txBody>
          <a:bodyPr wrap="square">
            <a:spAutoFit/>
          </a:bodyPr>
          <a:lstStyle/>
          <a:p>
            <a:pPr algn="just"/>
            <a:r>
              <a:rPr lang="en-GB" sz="2000" b="1"/>
              <a:t>Sexual Abuse </a:t>
            </a:r>
            <a:r>
              <a:rPr lang="en-GB" sz="2000"/>
              <a:t>occurs when others use and exploit children sexually for their own gratification or gain or the gratification of others.</a:t>
            </a:r>
          </a:p>
          <a:p>
            <a:pPr algn="just"/>
            <a:endParaRPr lang="en-GB" sz="2000"/>
          </a:p>
          <a:p>
            <a:pPr algn="just"/>
            <a:r>
              <a:rPr lang="en-GB" sz="2000"/>
              <a:t>May involve physical contact, incl. assault by penetration (for example, rape, or oral sex) or non-penetrative acts such as masturbation, kissing, rubbing and touching outside clothing.  It may include non-contact activities (</a:t>
            </a:r>
            <a:r>
              <a:rPr lang="en-GB" sz="2000" err="1"/>
              <a:t>ie</a:t>
            </a:r>
            <a:r>
              <a:rPr lang="en-GB" sz="2000"/>
              <a:t>. involving children in the production of sexual images, forcing children to look at sexual images or watch sexual activities), encouraging children to behave in sexually inappropriate ways or grooming a child in preparation for abuse.</a:t>
            </a:r>
          </a:p>
        </p:txBody>
      </p:sp>
      <p:pic>
        <p:nvPicPr>
          <p:cNvPr id="8" name="Image 7" descr="Une image contenant texte&#10;&#10;Description générée automatiquement">
            <a:extLst>
              <a:ext uri="{FF2B5EF4-FFF2-40B4-BE49-F238E27FC236}">
                <a16:creationId xmlns:a16="http://schemas.microsoft.com/office/drawing/2014/main" id="{32FF69F8-0E77-47ED-8415-73DF4FE8D1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8191" y="4437112"/>
            <a:ext cx="1919186" cy="2216738"/>
          </a:xfrm>
          <a:prstGeom prst="rect">
            <a:avLst/>
          </a:prstGeom>
        </p:spPr>
      </p:pic>
      <p:pic>
        <p:nvPicPr>
          <p:cNvPr id="6" name="Image 5">
            <a:extLst>
              <a:ext uri="{FF2B5EF4-FFF2-40B4-BE49-F238E27FC236}">
                <a16:creationId xmlns:a16="http://schemas.microsoft.com/office/drawing/2014/main" id="{3137C596-3A72-48A6-8F81-22C2C175E8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9559" y="4273354"/>
            <a:ext cx="2160240" cy="2020636"/>
          </a:xfrm>
          <a:prstGeom prst="rect">
            <a:avLst/>
          </a:prstGeom>
        </p:spPr>
      </p:pic>
    </p:spTree>
    <p:extLst>
      <p:ext uri="{BB962C8B-B14F-4D97-AF65-F5344CB8AC3E}">
        <p14:creationId xmlns:p14="http://schemas.microsoft.com/office/powerpoint/2010/main" val="2916963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1"/>
          <p:cNvSpPr>
            <a:spLocks noGrp="1"/>
          </p:cNvSpPr>
          <p:nvPr>
            <p:ph type="body" sz="quarter" idx="13"/>
          </p:nvPr>
        </p:nvSpPr>
        <p:spPr bwMode="auto">
          <a:xfrm>
            <a:off x="2627784" y="505987"/>
            <a:ext cx="4986200" cy="547260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normAutofit/>
          </a:bodyPr>
          <a:lstStyle/>
          <a:p>
            <a:pPr algn="ctr"/>
            <a:r>
              <a:rPr lang="fr-CH" u="sng" err="1"/>
              <a:t>Emotional</a:t>
            </a:r>
            <a:r>
              <a:rPr lang="fr-CH" u="sng"/>
              <a:t> abuse </a:t>
            </a:r>
          </a:p>
          <a:p>
            <a:pPr algn="ctr"/>
            <a:endParaRPr lang="en-US" sz="2000">
              <a:solidFill>
                <a:srgbClr val="FF0000"/>
              </a:solidFill>
              <a:latin typeface="Calibri" panose="020F0502020204030204" pitchFamily="34" charset="0"/>
            </a:endParaRPr>
          </a:p>
        </p:txBody>
      </p:sp>
      <p:sp>
        <p:nvSpPr>
          <p:cNvPr id="3" name="Rectangle 2">
            <a:extLst>
              <a:ext uri="{FF2B5EF4-FFF2-40B4-BE49-F238E27FC236}">
                <a16:creationId xmlns:a16="http://schemas.microsoft.com/office/drawing/2014/main" id="{2EAEC7C4-6662-45DA-B5EA-4C8C9F52182E}"/>
              </a:ext>
            </a:extLst>
          </p:cNvPr>
          <p:cNvSpPr/>
          <p:nvPr/>
        </p:nvSpPr>
        <p:spPr>
          <a:xfrm>
            <a:off x="683568" y="1231592"/>
            <a:ext cx="7416824" cy="1015663"/>
          </a:xfrm>
          <a:prstGeom prst="rect">
            <a:avLst/>
          </a:prstGeom>
        </p:spPr>
        <p:txBody>
          <a:bodyPr wrap="square">
            <a:spAutoFit/>
          </a:bodyPr>
          <a:lstStyle/>
          <a:p>
            <a:pPr algn="just"/>
            <a:r>
              <a:rPr lang="en-GB" sz="2000"/>
              <a:t>is the persistent </a:t>
            </a:r>
            <a:r>
              <a:rPr lang="en-GB" sz="2000" b="1"/>
              <a:t>emotional maltreatment </a:t>
            </a:r>
            <a:r>
              <a:rPr lang="en-GB" sz="2000"/>
              <a:t>of a child.  It is also sometimes called psychological abuse and it can have severe and persistent </a:t>
            </a:r>
            <a:r>
              <a:rPr lang="en-GB" sz="2000" b="1"/>
              <a:t>adverse effects on a child’s emotional development</a:t>
            </a:r>
            <a:r>
              <a:rPr lang="en-GB" sz="2000"/>
              <a:t>.</a:t>
            </a:r>
          </a:p>
        </p:txBody>
      </p:sp>
      <p:sp>
        <p:nvSpPr>
          <p:cNvPr id="4" name="Rectangle 3">
            <a:extLst>
              <a:ext uri="{FF2B5EF4-FFF2-40B4-BE49-F238E27FC236}">
                <a16:creationId xmlns:a16="http://schemas.microsoft.com/office/drawing/2014/main" id="{2384419D-C9B1-46C2-B6E3-940B8D4BD81E}"/>
              </a:ext>
            </a:extLst>
          </p:cNvPr>
          <p:cNvSpPr/>
          <p:nvPr/>
        </p:nvSpPr>
        <p:spPr>
          <a:xfrm>
            <a:off x="899592" y="2393798"/>
            <a:ext cx="5242263" cy="2862322"/>
          </a:xfrm>
          <a:prstGeom prst="rect">
            <a:avLst/>
          </a:prstGeom>
        </p:spPr>
        <p:txBody>
          <a:bodyPr wrap="square">
            <a:spAutoFit/>
          </a:bodyPr>
          <a:lstStyle/>
          <a:p>
            <a:pPr algn="just"/>
            <a:r>
              <a:rPr lang="en-GB" sz="2000"/>
              <a:t>Emotional abuse may involve:</a:t>
            </a:r>
          </a:p>
          <a:p>
            <a:pPr algn="just"/>
            <a:endParaRPr lang="en-GB" sz="2000"/>
          </a:p>
          <a:p>
            <a:pPr marL="285750" indent="-285750" algn="just">
              <a:buFont typeface="Wingdings" panose="05000000000000000000" pitchFamily="2" charset="2"/>
              <a:buChar char="§"/>
            </a:pPr>
            <a:r>
              <a:rPr lang="en-GB" sz="2000"/>
              <a:t>deliberately telling a child that they are worthless, or unloved and inadequate.  </a:t>
            </a:r>
          </a:p>
          <a:p>
            <a:pPr marL="285750" indent="-285750" algn="just">
              <a:buFont typeface="Wingdings" panose="05000000000000000000" pitchFamily="2" charset="2"/>
              <a:buChar char="§"/>
            </a:pPr>
            <a:r>
              <a:rPr lang="en-GB" sz="2000"/>
              <a:t>It may include not giving a child opportunities to express their views</a:t>
            </a:r>
          </a:p>
          <a:p>
            <a:pPr marL="285750" indent="-285750" algn="just">
              <a:buFont typeface="Wingdings" panose="05000000000000000000" pitchFamily="2" charset="2"/>
              <a:buChar char="§"/>
            </a:pPr>
            <a:r>
              <a:rPr lang="en-GB" sz="2000"/>
              <a:t>deliberately silencing them</a:t>
            </a:r>
          </a:p>
          <a:p>
            <a:pPr marL="285750" indent="-285750" algn="just">
              <a:buFont typeface="Wingdings" panose="05000000000000000000" pitchFamily="2" charset="2"/>
              <a:buChar char="§"/>
            </a:pPr>
            <a:r>
              <a:rPr lang="en-GB" sz="2000"/>
              <a:t>or ‘making fun’ of what they say or how they communicate.  </a:t>
            </a:r>
          </a:p>
        </p:txBody>
      </p:sp>
      <p:pic>
        <p:nvPicPr>
          <p:cNvPr id="6" name="Image 5">
            <a:extLst>
              <a:ext uri="{FF2B5EF4-FFF2-40B4-BE49-F238E27FC236}">
                <a16:creationId xmlns:a16="http://schemas.microsoft.com/office/drawing/2014/main" id="{C99F997B-B614-4076-A3B6-ECA4E46294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3873" y="2247255"/>
            <a:ext cx="2680221" cy="2680221"/>
          </a:xfrm>
          <a:prstGeom prst="rect">
            <a:avLst/>
          </a:prstGeom>
        </p:spPr>
      </p:pic>
    </p:spTree>
    <p:extLst>
      <p:ext uri="{BB962C8B-B14F-4D97-AF65-F5344CB8AC3E}">
        <p14:creationId xmlns:p14="http://schemas.microsoft.com/office/powerpoint/2010/main" val="3023158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1"/>
          <p:cNvSpPr>
            <a:spLocks noGrp="1"/>
          </p:cNvSpPr>
          <p:nvPr>
            <p:ph type="body" sz="quarter" idx="13"/>
          </p:nvPr>
        </p:nvSpPr>
        <p:spPr bwMode="auto">
          <a:xfrm>
            <a:off x="2110506" y="332656"/>
            <a:ext cx="4986200" cy="547260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normAutofit/>
          </a:bodyPr>
          <a:lstStyle/>
          <a:p>
            <a:pPr algn="ctr"/>
            <a:r>
              <a:rPr lang="fr-CH" u="sng" err="1"/>
              <a:t>Neglect</a:t>
            </a:r>
            <a:endParaRPr lang="fr-CH" u="sng"/>
          </a:p>
          <a:p>
            <a:pPr algn="ctr"/>
            <a:endParaRPr lang="en-US" sz="2000">
              <a:solidFill>
                <a:srgbClr val="FF0000"/>
              </a:solidFill>
              <a:latin typeface="Calibri" panose="020F0502020204030204" pitchFamily="34" charset="0"/>
            </a:endParaRPr>
          </a:p>
        </p:txBody>
      </p:sp>
      <p:sp>
        <p:nvSpPr>
          <p:cNvPr id="2" name="Rectangle 1">
            <a:extLst>
              <a:ext uri="{FF2B5EF4-FFF2-40B4-BE49-F238E27FC236}">
                <a16:creationId xmlns:a16="http://schemas.microsoft.com/office/drawing/2014/main" id="{794B720A-254E-4AE1-AD9E-7D3CFB130150}"/>
              </a:ext>
            </a:extLst>
          </p:cNvPr>
          <p:cNvSpPr/>
          <p:nvPr/>
        </p:nvSpPr>
        <p:spPr>
          <a:xfrm>
            <a:off x="395536" y="1628800"/>
            <a:ext cx="7776864" cy="2308324"/>
          </a:xfrm>
          <a:prstGeom prst="rect">
            <a:avLst/>
          </a:prstGeom>
        </p:spPr>
        <p:txBody>
          <a:bodyPr wrap="square">
            <a:spAutoFit/>
          </a:bodyPr>
          <a:lstStyle/>
          <a:p>
            <a:pPr algn="just"/>
            <a:r>
              <a:rPr lang="en-US" sz="2400"/>
              <a:t>Failure to identify and meet the needs of a child, for example by ignoring medical, emotional or physical care needs, failing to provide access to appropriate health, care and support or educational services or withholding of the necessities of life, such as medication, adequate nutrition and heating.</a:t>
            </a:r>
          </a:p>
          <a:p>
            <a:pPr algn="just"/>
            <a:endParaRPr lang="en-US" sz="2400"/>
          </a:p>
        </p:txBody>
      </p:sp>
      <p:pic>
        <p:nvPicPr>
          <p:cNvPr id="9" name="Image 8" descr="Une image contenant habits&#10;&#10;Description générée automatiquement">
            <a:extLst>
              <a:ext uri="{FF2B5EF4-FFF2-40B4-BE49-F238E27FC236}">
                <a16:creationId xmlns:a16="http://schemas.microsoft.com/office/drawing/2014/main" id="{83BB2D9D-0E4B-4547-B446-15296CFCB6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5983" y="3937124"/>
            <a:ext cx="1728192" cy="1526499"/>
          </a:xfrm>
          <a:prstGeom prst="rect">
            <a:avLst/>
          </a:prstGeom>
        </p:spPr>
      </p:pic>
    </p:spTree>
    <p:extLst>
      <p:ext uri="{BB962C8B-B14F-4D97-AF65-F5344CB8AC3E}">
        <p14:creationId xmlns:p14="http://schemas.microsoft.com/office/powerpoint/2010/main" val="27613828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1"/>
          <p:cNvSpPr>
            <a:spLocks noGrp="1"/>
          </p:cNvSpPr>
          <p:nvPr>
            <p:ph type="body" sz="quarter" idx="13"/>
          </p:nvPr>
        </p:nvSpPr>
        <p:spPr bwMode="auto">
          <a:xfrm>
            <a:off x="2078900" y="359972"/>
            <a:ext cx="4986200" cy="547260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normAutofit/>
          </a:bodyPr>
          <a:lstStyle/>
          <a:p>
            <a:pPr algn="ctr"/>
            <a:r>
              <a:rPr lang="fr-CH" u="sng" dirty="0"/>
              <a:t>Exploitation</a:t>
            </a:r>
          </a:p>
          <a:p>
            <a:pPr algn="ctr"/>
            <a:endParaRPr lang="en-US" sz="2000">
              <a:solidFill>
                <a:srgbClr val="FF0000"/>
              </a:solidFill>
              <a:latin typeface="Calibri" panose="020F0502020204030204" pitchFamily="34" charset="0"/>
            </a:endParaRPr>
          </a:p>
        </p:txBody>
      </p:sp>
      <p:sp>
        <p:nvSpPr>
          <p:cNvPr id="2" name="Rectangle 1">
            <a:extLst>
              <a:ext uri="{FF2B5EF4-FFF2-40B4-BE49-F238E27FC236}">
                <a16:creationId xmlns:a16="http://schemas.microsoft.com/office/drawing/2014/main" id="{794B720A-254E-4AE1-AD9E-7D3CFB130150}"/>
              </a:ext>
            </a:extLst>
          </p:cNvPr>
          <p:cNvSpPr/>
          <p:nvPr/>
        </p:nvSpPr>
        <p:spPr>
          <a:xfrm>
            <a:off x="755576" y="742358"/>
            <a:ext cx="7848872" cy="4154984"/>
          </a:xfrm>
          <a:prstGeom prst="rect">
            <a:avLst/>
          </a:prstGeom>
        </p:spPr>
        <p:txBody>
          <a:bodyPr wrap="square">
            <a:spAutoFit/>
          </a:bodyPr>
          <a:lstStyle/>
          <a:p>
            <a:pPr algn="just"/>
            <a:endParaRPr lang="en-GB" sz="2400" b="1"/>
          </a:p>
          <a:p>
            <a:pPr algn="just"/>
            <a:endParaRPr lang="en-GB" sz="2400" b="1"/>
          </a:p>
          <a:p>
            <a:pPr algn="just"/>
            <a:r>
              <a:rPr lang="en-GB" sz="2400" b="1" dirty="0"/>
              <a:t>Exploitation </a:t>
            </a:r>
            <a:r>
              <a:rPr lang="en-GB" sz="2400" dirty="0"/>
              <a:t>is the intentional ill-treatment, manipulation or </a:t>
            </a:r>
            <a:r>
              <a:rPr lang="en-GB" sz="2400" b="1" dirty="0"/>
              <a:t>abuse of power </a:t>
            </a:r>
            <a:r>
              <a:rPr lang="en-GB" sz="2400" dirty="0"/>
              <a:t>and control over a child or young person; to take selfish or unfair </a:t>
            </a:r>
            <a:r>
              <a:rPr lang="en-GB" sz="2400" b="1" dirty="0"/>
              <a:t>advantage</a:t>
            </a:r>
            <a:r>
              <a:rPr lang="en-GB" sz="2400" dirty="0"/>
              <a:t> of a child or young person or situation, for personal gain.  It may manifest itself in many forms such as child labour, slavery, servitude, engaging in criminal activity, begging, benefit or other financial fraud or child trafficking. It extends to the recruitment, transportation, transfer, harbouring or receipt of children for the purpose of exploitation.  Exploitation can be sexual in nature. </a:t>
            </a:r>
          </a:p>
        </p:txBody>
      </p:sp>
      <p:pic>
        <p:nvPicPr>
          <p:cNvPr id="6" name="Image 5">
            <a:extLst>
              <a:ext uri="{FF2B5EF4-FFF2-40B4-BE49-F238E27FC236}">
                <a16:creationId xmlns:a16="http://schemas.microsoft.com/office/drawing/2014/main" id="{54836EF6-DDF8-437F-AEDE-EFBBDAE55D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4296" y="5162483"/>
            <a:ext cx="1502677" cy="1531949"/>
          </a:xfrm>
          <a:prstGeom prst="rect">
            <a:avLst/>
          </a:prstGeom>
        </p:spPr>
      </p:pic>
    </p:spTree>
    <p:extLst>
      <p:ext uri="{BB962C8B-B14F-4D97-AF65-F5344CB8AC3E}">
        <p14:creationId xmlns:p14="http://schemas.microsoft.com/office/powerpoint/2010/main" val="4663667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D72A7D4-7114-455A-8141-A9A10C0A4B48}"/>
              </a:ext>
            </a:extLst>
          </p:cNvPr>
          <p:cNvSpPr>
            <a:spLocks noGrp="1"/>
          </p:cNvSpPr>
          <p:nvPr>
            <p:ph type="body" sz="quarter" idx="13"/>
          </p:nvPr>
        </p:nvSpPr>
        <p:spPr/>
        <p:txBody>
          <a:bodyPr/>
          <a:lstStyle/>
          <a:p>
            <a:pPr algn="ctr"/>
            <a:r>
              <a:rPr lang="fr-CH" dirty="0" err="1"/>
              <a:t>Safety</a:t>
            </a:r>
            <a:r>
              <a:rPr lang="fr-CH" dirty="0"/>
              <a:t> and </a:t>
            </a:r>
            <a:r>
              <a:rPr lang="fr-CH" dirty="0" err="1"/>
              <a:t>security</a:t>
            </a:r>
            <a:r>
              <a:rPr lang="fr-CH" dirty="0"/>
              <a:t> </a:t>
            </a:r>
          </a:p>
        </p:txBody>
      </p:sp>
      <p:sp>
        <p:nvSpPr>
          <p:cNvPr id="3" name="Espace réservé du texte 2">
            <a:extLst>
              <a:ext uri="{FF2B5EF4-FFF2-40B4-BE49-F238E27FC236}">
                <a16:creationId xmlns:a16="http://schemas.microsoft.com/office/drawing/2014/main" id="{DCD0A6F7-9E83-4A8E-93F7-D87701BB9403}"/>
              </a:ext>
            </a:extLst>
          </p:cNvPr>
          <p:cNvSpPr>
            <a:spLocks noGrp="1"/>
          </p:cNvSpPr>
          <p:nvPr>
            <p:ph type="body" sz="quarter" idx="14"/>
          </p:nvPr>
        </p:nvSpPr>
        <p:spPr>
          <a:xfrm>
            <a:off x="274737" y="1268760"/>
            <a:ext cx="8626375" cy="4769403"/>
          </a:xfrm>
        </p:spPr>
        <p:txBody>
          <a:bodyPr/>
          <a:lstStyle/>
          <a:p>
            <a:pPr algn="just"/>
            <a:endParaRPr lang="fr-CH"/>
          </a:p>
          <a:p>
            <a:pPr algn="just">
              <a:buFont typeface="Wingdings" panose="05000000000000000000" pitchFamily="2" charset="2"/>
              <a:buChar char="§"/>
            </a:pPr>
            <a:r>
              <a:rPr lang="fr-CH" dirty="0"/>
              <a:t>Risks of a </a:t>
            </a:r>
            <a:r>
              <a:rPr lang="fr-CH" dirty="0" err="1"/>
              <a:t>child</a:t>
            </a:r>
            <a:r>
              <a:rPr lang="fr-CH" dirty="0"/>
              <a:t> </a:t>
            </a:r>
            <a:r>
              <a:rPr lang="fr-CH" dirty="0" err="1"/>
              <a:t>harming</a:t>
            </a:r>
            <a:r>
              <a:rPr lang="fr-CH" dirty="0"/>
              <a:t> </a:t>
            </a:r>
            <a:r>
              <a:rPr lang="fr-CH" dirty="0" err="1"/>
              <a:t>her</a:t>
            </a:r>
            <a:r>
              <a:rPr lang="fr-CH" dirty="0"/>
              <a:t>/</a:t>
            </a:r>
            <a:r>
              <a:rPr lang="fr-CH" dirty="0" err="1"/>
              <a:t>himself</a:t>
            </a:r>
            <a:r>
              <a:rPr lang="fr-CH" dirty="0"/>
              <a:t> or </a:t>
            </a:r>
            <a:r>
              <a:rPr lang="fr-CH" dirty="0" err="1"/>
              <a:t>facing</a:t>
            </a:r>
            <a:r>
              <a:rPr lang="fr-CH" dirty="0"/>
              <a:t> </a:t>
            </a:r>
            <a:r>
              <a:rPr lang="fr-CH" dirty="0" err="1"/>
              <a:t>health</a:t>
            </a:r>
            <a:r>
              <a:rPr lang="fr-CH" dirty="0"/>
              <a:t> </a:t>
            </a:r>
            <a:r>
              <a:rPr lang="fr-CH" dirty="0" err="1"/>
              <a:t>problems</a:t>
            </a:r>
            <a:r>
              <a:rPr lang="fr-CH" dirty="0"/>
              <a:t> at </a:t>
            </a:r>
            <a:r>
              <a:rPr lang="fr-CH" dirty="0" err="1"/>
              <a:t>our</a:t>
            </a:r>
            <a:r>
              <a:rPr lang="fr-CH" dirty="0"/>
              <a:t> places of </a:t>
            </a:r>
            <a:r>
              <a:rPr lang="fr-CH" dirty="0" err="1"/>
              <a:t>activities</a:t>
            </a:r>
            <a:r>
              <a:rPr lang="fr-CH" dirty="0"/>
              <a:t> are </a:t>
            </a:r>
            <a:r>
              <a:rPr lang="fr-CH" dirty="0" err="1"/>
              <a:t>also</a:t>
            </a:r>
            <a:r>
              <a:rPr lang="fr-CH" dirty="0"/>
              <a:t> to </a:t>
            </a:r>
            <a:r>
              <a:rPr lang="fr-CH" dirty="0" err="1"/>
              <a:t>be</a:t>
            </a:r>
            <a:r>
              <a:rPr lang="fr-CH" dirty="0"/>
              <a:t> </a:t>
            </a:r>
            <a:r>
              <a:rPr lang="fr-CH" dirty="0" err="1"/>
              <a:t>taken</a:t>
            </a:r>
            <a:r>
              <a:rPr lang="fr-CH" dirty="0"/>
              <a:t> </a:t>
            </a:r>
            <a:r>
              <a:rPr lang="fr-CH" dirty="0" err="1"/>
              <a:t>into</a:t>
            </a:r>
            <a:r>
              <a:rPr lang="fr-CH" dirty="0"/>
              <a:t> </a:t>
            </a:r>
            <a:r>
              <a:rPr lang="fr-CH" dirty="0" err="1"/>
              <a:t>account</a:t>
            </a:r>
            <a:r>
              <a:rPr lang="fr-CH" dirty="0"/>
              <a:t> in </a:t>
            </a:r>
            <a:r>
              <a:rPr lang="fr-CH" dirty="0" err="1"/>
              <a:t>our</a:t>
            </a:r>
            <a:r>
              <a:rPr lang="fr-CH" dirty="0"/>
              <a:t> </a:t>
            </a:r>
            <a:r>
              <a:rPr lang="fr-CH" dirty="0" err="1"/>
              <a:t>risk</a:t>
            </a:r>
            <a:r>
              <a:rPr lang="fr-CH" dirty="0"/>
              <a:t> analyses. </a:t>
            </a:r>
          </a:p>
        </p:txBody>
      </p:sp>
      <p:pic>
        <p:nvPicPr>
          <p:cNvPr id="5" name="Image 4" descr="Une image contenant clipart&#10;&#10;Description générée automatiquement">
            <a:extLst>
              <a:ext uri="{FF2B5EF4-FFF2-40B4-BE49-F238E27FC236}">
                <a16:creationId xmlns:a16="http://schemas.microsoft.com/office/drawing/2014/main" id="{F92E7556-D1D1-4020-A058-BA6662FBB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4240" y="3683741"/>
            <a:ext cx="2619375" cy="1743075"/>
          </a:xfrm>
          <a:prstGeom prst="rect">
            <a:avLst/>
          </a:prstGeom>
        </p:spPr>
      </p:pic>
      <p:pic>
        <p:nvPicPr>
          <p:cNvPr id="6" name="Image 5" descr="Une image contenant texte&#10;&#10;Description générée automatiquement">
            <a:extLst>
              <a:ext uri="{FF2B5EF4-FFF2-40B4-BE49-F238E27FC236}">
                <a16:creationId xmlns:a16="http://schemas.microsoft.com/office/drawing/2014/main" id="{2DC317C4-E85B-4D00-8FC0-6906FE0AE2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9645" y="3271678"/>
            <a:ext cx="2619375" cy="2766485"/>
          </a:xfrm>
          <a:prstGeom prst="rect">
            <a:avLst/>
          </a:prstGeom>
        </p:spPr>
      </p:pic>
    </p:spTree>
    <p:extLst>
      <p:ext uri="{BB962C8B-B14F-4D97-AF65-F5344CB8AC3E}">
        <p14:creationId xmlns:p14="http://schemas.microsoft.com/office/powerpoint/2010/main" val="12945833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169735781"/>
              </p:ext>
            </p:extLst>
          </p:nvPr>
        </p:nvGraphicFramePr>
        <p:xfrm>
          <a:off x="571501" y="2949047"/>
          <a:ext cx="7820834" cy="3041326"/>
        </p:xfrm>
        <a:graphic>
          <a:graphicData uri="http://schemas.openxmlformats.org/drawingml/2006/table">
            <a:tbl>
              <a:tblPr firstRow="1" bandRow="1">
                <a:tableStyleId>{5C22544A-7EE6-4342-B048-85BDC9FD1C3A}</a:tableStyleId>
              </a:tblPr>
              <a:tblGrid>
                <a:gridCol w="1474375">
                  <a:extLst>
                    <a:ext uri="{9D8B030D-6E8A-4147-A177-3AD203B41FA5}">
                      <a16:colId xmlns:a16="http://schemas.microsoft.com/office/drawing/2014/main" val="20000"/>
                    </a:ext>
                  </a:extLst>
                </a:gridCol>
                <a:gridCol w="3488846">
                  <a:extLst>
                    <a:ext uri="{9D8B030D-6E8A-4147-A177-3AD203B41FA5}">
                      <a16:colId xmlns:a16="http://schemas.microsoft.com/office/drawing/2014/main" val="20001"/>
                    </a:ext>
                  </a:extLst>
                </a:gridCol>
                <a:gridCol w="2857613">
                  <a:extLst>
                    <a:ext uri="{9D8B030D-6E8A-4147-A177-3AD203B41FA5}">
                      <a16:colId xmlns:a16="http://schemas.microsoft.com/office/drawing/2014/main" val="20002"/>
                    </a:ext>
                  </a:extLst>
                </a:gridCol>
              </a:tblGrid>
              <a:tr h="812406">
                <a:tc>
                  <a:txBody>
                    <a:bodyPr/>
                    <a:lstStyle/>
                    <a:p>
                      <a:pPr algn="ctr"/>
                      <a:r>
                        <a:rPr lang="en-GB" sz="1400"/>
                        <a:t>Forms of</a:t>
                      </a:r>
                      <a:r>
                        <a:rPr lang="en-GB" sz="1400" baseline="0"/>
                        <a:t>  Abuse</a:t>
                      </a:r>
                      <a:endParaRPr lang="en-GB" sz="1400"/>
                    </a:p>
                  </a:txBody>
                  <a:tcPr marL="68580" marR="68580" marT="34290" marB="34290">
                    <a:solidFill>
                      <a:schemeClr val="accent2"/>
                    </a:solidFill>
                  </a:tcPr>
                </a:tc>
                <a:tc>
                  <a:txBody>
                    <a:bodyPr/>
                    <a:lstStyle/>
                    <a:p>
                      <a:pPr algn="ctr"/>
                      <a:r>
                        <a:rPr lang="en-GB" sz="1400"/>
                        <a:t>Behavior towards children that might constitute an abuse </a:t>
                      </a:r>
                    </a:p>
                  </a:txBody>
                  <a:tcPr marL="68580" marR="68580" marT="34290" marB="34290">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a:t>Indicators of this form of abuse </a:t>
                      </a:r>
                    </a:p>
                    <a:p>
                      <a:pPr algn="ctr"/>
                      <a:endParaRPr lang="en-GB" sz="1400"/>
                    </a:p>
                  </a:txBody>
                  <a:tcPr marL="68580" marR="68580" marT="34290" marB="34290">
                    <a:solidFill>
                      <a:schemeClr val="accent2"/>
                    </a:solidFill>
                  </a:tcPr>
                </a:tc>
                <a:extLst>
                  <a:ext uri="{0D108BD9-81ED-4DB2-BD59-A6C34878D82A}">
                    <a16:rowId xmlns:a16="http://schemas.microsoft.com/office/drawing/2014/main" val="10000"/>
                  </a:ext>
                </a:extLst>
              </a:tr>
              <a:tr h="445784">
                <a:tc>
                  <a:txBody>
                    <a:bodyPr/>
                    <a:lstStyle/>
                    <a:p>
                      <a:endParaRPr lang="en-GB" sz="1400"/>
                    </a:p>
                  </a:txBody>
                  <a:tcPr marL="68580" marR="68580" marT="34290" marB="34290"/>
                </a:tc>
                <a:tc>
                  <a:txBody>
                    <a:bodyPr/>
                    <a:lstStyle/>
                    <a:p>
                      <a:endParaRPr lang="en-GB" sz="1400"/>
                    </a:p>
                  </a:txBody>
                  <a:tcPr marL="68580" marR="68580" marT="34290" marB="34290"/>
                </a:tc>
                <a:tc>
                  <a:txBody>
                    <a:bodyPr/>
                    <a:lstStyle/>
                    <a:p>
                      <a:endParaRPr lang="en-GB" sz="1400"/>
                    </a:p>
                  </a:txBody>
                  <a:tcPr marL="68580" marR="68580" marT="34290" marB="34290"/>
                </a:tc>
                <a:extLst>
                  <a:ext uri="{0D108BD9-81ED-4DB2-BD59-A6C34878D82A}">
                    <a16:rowId xmlns:a16="http://schemas.microsoft.com/office/drawing/2014/main" val="10001"/>
                  </a:ext>
                </a:extLst>
              </a:tr>
              <a:tr h="445784">
                <a:tc>
                  <a:txBody>
                    <a:bodyPr/>
                    <a:lstStyle/>
                    <a:p>
                      <a:r>
                        <a:rPr lang="en-GB" sz="1400"/>
                        <a:t>Physical</a:t>
                      </a:r>
                    </a:p>
                  </a:txBody>
                  <a:tcPr marL="68580" marR="68580" marT="34290" marB="34290"/>
                </a:tc>
                <a:tc>
                  <a:txBody>
                    <a:bodyPr/>
                    <a:lstStyle/>
                    <a:p>
                      <a:endParaRPr lang="en-GB" sz="1400"/>
                    </a:p>
                  </a:txBody>
                  <a:tcPr marL="68580" marR="68580" marT="34290" marB="34290"/>
                </a:tc>
                <a:tc>
                  <a:txBody>
                    <a:bodyPr/>
                    <a:lstStyle/>
                    <a:p>
                      <a:endParaRPr lang="en-GB" sz="1400"/>
                    </a:p>
                  </a:txBody>
                  <a:tcPr marL="68580" marR="68580" marT="34290" marB="34290"/>
                </a:tc>
                <a:extLst>
                  <a:ext uri="{0D108BD9-81ED-4DB2-BD59-A6C34878D82A}">
                    <a16:rowId xmlns:a16="http://schemas.microsoft.com/office/drawing/2014/main" val="10002"/>
                  </a:ext>
                </a:extLst>
              </a:tr>
              <a:tr h="445784">
                <a:tc>
                  <a:txBody>
                    <a:bodyPr/>
                    <a:lstStyle/>
                    <a:p>
                      <a:r>
                        <a:rPr lang="en-GB" sz="1400"/>
                        <a:t>Emotional</a:t>
                      </a:r>
                    </a:p>
                  </a:txBody>
                  <a:tcPr marL="68580" marR="68580" marT="34290" marB="34290"/>
                </a:tc>
                <a:tc>
                  <a:txBody>
                    <a:bodyPr/>
                    <a:lstStyle/>
                    <a:p>
                      <a:endParaRPr lang="en-GB" sz="1400"/>
                    </a:p>
                  </a:txBody>
                  <a:tcPr marL="68580" marR="68580" marT="34290" marB="34290"/>
                </a:tc>
                <a:tc>
                  <a:txBody>
                    <a:bodyPr/>
                    <a:lstStyle/>
                    <a:p>
                      <a:endParaRPr lang="en-GB" sz="1400"/>
                    </a:p>
                  </a:txBody>
                  <a:tcPr marL="68580" marR="68580" marT="34290" marB="34290"/>
                </a:tc>
                <a:extLst>
                  <a:ext uri="{0D108BD9-81ED-4DB2-BD59-A6C34878D82A}">
                    <a16:rowId xmlns:a16="http://schemas.microsoft.com/office/drawing/2014/main" val="10003"/>
                  </a:ext>
                </a:extLst>
              </a:tr>
              <a:tr h="445784">
                <a:tc>
                  <a:txBody>
                    <a:bodyPr/>
                    <a:lstStyle/>
                    <a:p>
                      <a:r>
                        <a:rPr lang="en-GB" sz="1400"/>
                        <a:t>Sexual</a:t>
                      </a:r>
                    </a:p>
                  </a:txBody>
                  <a:tcPr marL="68580" marR="68580" marT="34290" marB="34290"/>
                </a:tc>
                <a:tc>
                  <a:txBody>
                    <a:bodyPr/>
                    <a:lstStyle/>
                    <a:p>
                      <a:endParaRPr lang="en-GB" sz="1400"/>
                    </a:p>
                  </a:txBody>
                  <a:tcPr marL="68580" marR="68580" marT="34290" marB="34290"/>
                </a:tc>
                <a:tc>
                  <a:txBody>
                    <a:bodyPr/>
                    <a:lstStyle/>
                    <a:p>
                      <a:endParaRPr lang="en-GB" sz="1400"/>
                    </a:p>
                  </a:txBody>
                  <a:tcPr marL="68580" marR="68580" marT="34290" marB="34290"/>
                </a:tc>
                <a:extLst>
                  <a:ext uri="{0D108BD9-81ED-4DB2-BD59-A6C34878D82A}">
                    <a16:rowId xmlns:a16="http://schemas.microsoft.com/office/drawing/2014/main" val="10004"/>
                  </a:ext>
                </a:extLst>
              </a:tr>
              <a:tr h="445784">
                <a:tc>
                  <a:txBody>
                    <a:bodyPr/>
                    <a:lstStyle/>
                    <a:p>
                      <a:r>
                        <a:rPr lang="en-GB" sz="1400"/>
                        <a:t>Neglect </a:t>
                      </a:r>
                    </a:p>
                  </a:txBody>
                  <a:tcPr marL="68580" marR="68580" marT="34290" marB="34290"/>
                </a:tc>
                <a:tc>
                  <a:txBody>
                    <a:bodyPr/>
                    <a:lstStyle/>
                    <a:p>
                      <a:endParaRPr lang="en-GB" sz="1400"/>
                    </a:p>
                  </a:txBody>
                  <a:tcPr marL="68580" marR="68580" marT="34290" marB="34290"/>
                </a:tc>
                <a:tc>
                  <a:txBody>
                    <a:bodyPr/>
                    <a:lstStyle/>
                    <a:p>
                      <a:endParaRPr lang="en-GB" sz="1400"/>
                    </a:p>
                  </a:txBody>
                  <a:tcPr marL="68580" marR="68580" marT="34290" marB="34290"/>
                </a:tc>
                <a:extLst>
                  <a:ext uri="{0D108BD9-81ED-4DB2-BD59-A6C34878D82A}">
                    <a16:rowId xmlns:a16="http://schemas.microsoft.com/office/drawing/2014/main" val="10005"/>
                  </a:ext>
                </a:extLst>
              </a:tr>
            </a:tbl>
          </a:graphicData>
        </a:graphic>
      </p:graphicFrame>
      <p:sp>
        <p:nvSpPr>
          <p:cNvPr id="3" name="Subtitle 2"/>
          <p:cNvSpPr txBox="1">
            <a:spLocks/>
          </p:cNvSpPr>
          <p:nvPr/>
        </p:nvSpPr>
        <p:spPr>
          <a:xfrm>
            <a:off x="571501" y="2030223"/>
            <a:ext cx="7820834" cy="814678"/>
          </a:xfrm>
          <a:prstGeom prst="rect">
            <a:avLst/>
          </a:prstGeom>
        </p:spPr>
        <p:txBody>
          <a:bodyP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GB" b="1">
                <a:solidFill>
                  <a:schemeClr val="tx1"/>
                </a:solidFill>
              </a:rPr>
              <a:t>In groups of 5 discuss which are the possible indicators of a child in danger and try to complete the table below</a:t>
            </a:r>
          </a:p>
        </p:txBody>
      </p:sp>
      <p:sp>
        <p:nvSpPr>
          <p:cNvPr id="4" name="Text Placeholder 1">
            <a:extLst>
              <a:ext uri="{FF2B5EF4-FFF2-40B4-BE49-F238E27FC236}">
                <a16:creationId xmlns:a16="http://schemas.microsoft.com/office/drawing/2014/main" id="{C477A24C-2EB5-44B8-8C84-F6D9B768F1D4}"/>
              </a:ext>
            </a:extLst>
          </p:cNvPr>
          <p:cNvSpPr txBox="1">
            <a:spLocks/>
          </p:cNvSpPr>
          <p:nvPr/>
        </p:nvSpPr>
        <p:spPr>
          <a:xfrm>
            <a:off x="531128" y="464383"/>
            <a:ext cx="8612872" cy="1009178"/>
          </a:xfrm>
          <a:prstGeom prst="rect">
            <a:avLst/>
          </a:prstGeom>
        </p:spPr>
        <p:txBody>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Geneva" charset="-128"/>
                <a:cs typeface="Geneva"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Geneva" charset="-128"/>
                <a:cs typeface="Geneva"/>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Geneva" charset="-128"/>
                <a:cs typeface="Geneva"/>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Geneva" charset="-128"/>
                <a:cs typeface="Geneva"/>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Geneva" charset="-128"/>
                <a:cs typeface="Genev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b="1">
                <a:solidFill>
                  <a:srgbClr val="EE7F00"/>
                </a:solidFill>
              </a:rPr>
              <a:t>Exercise to work on Child protection risks and signs of Child abuse </a:t>
            </a:r>
          </a:p>
          <a:p>
            <a:pPr marL="0" indent="0">
              <a:buNone/>
            </a:pPr>
            <a:endParaRPr lang="en-US" sz="2800" b="1">
              <a:solidFill>
                <a:srgbClr val="EE7F00"/>
              </a:solidFill>
            </a:endParaRPr>
          </a:p>
          <a:p>
            <a:pPr marL="0" indent="0">
              <a:buNone/>
            </a:pPr>
            <a:endParaRPr lang="en-US" sz="2800" b="1">
              <a:solidFill>
                <a:srgbClr val="EE7F00"/>
              </a:solidFill>
            </a:endParaRPr>
          </a:p>
          <a:p>
            <a:endParaRPr lang="fr-CH"/>
          </a:p>
        </p:txBody>
      </p:sp>
    </p:spTree>
    <p:extLst>
      <p:ext uri="{BB962C8B-B14F-4D97-AF65-F5344CB8AC3E}">
        <p14:creationId xmlns:p14="http://schemas.microsoft.com/office/powerpoint/2010/main" val="12757020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050DB2-B3FA-4201-8F89-A0F02C4AB5AE}"/>
              </a:ext>
            </a:extLst>
          </p:cNvPr>
          <p:cNvSpPr>
            <a:spLocks noGrp="1"/>
          </p:cNvSpPr>
          <p:nvPr>
            <p:ph type="body" sz="quarter" idx="13"/>
          </p:nvPr>
        </p:nvSpPr>
        <p:spPr>
          <a:xfrm>
            <a:off x="261938" y="646112"/>
            <a:ext cx="3248706" cy="1014413"/>
          </a:xfrm>
        </p:spPr>
        <p:txBody>
          <a:bodyPr/>
          <a:lstStyle/>
          <a:p>
            <a:r>
              <a:rPr lang="en-US"/>
              <a:t>Signs  and indicators of abuse </a:t>
            </a:r>
            <a:endParaRPr lang="fr-CH"/>
          </a:p>
        </p:txBody>
      </p:sp>
      <p:pic>
        <p:nvPicPr>
          <p:cNvPr id="4" name="Picture 3">
            <a:extLst>
              <a:ext uri="{FF2B5EF4-FFF2-40B4-BE49-F238E27FC236}">
                <a16:creationId xmlns:a16="http://schemas.microsoft.com/office/drawing/2014/main" id="{C0380A11-24E5-4144-8C5F-75DBE422F13B}"/>
              </a:ext>
            </a:extLst>
          </p:cNvPr>
          <p:cNvPicPr/>
          <p:nvPr/>
        </p:nvPicPr>
        <p:blipFill>
          <a:blip r:embed="rId2">
            <a:extLst>
              <a:ext uri="{28A0092B-C50C-407E-A947-70E740481C1C}">
                <a14:useLocalDpi xmlns:a14="http://schemas.microsoft.com/office/drawing/2010/main" val="0"/>
              </a:ext>
            </a:extLst>
          </a:blip>
          <a:stretch>
            <a:fillRect/>
          </a:stretch>
        </p:blipFill>
        <p:spPr>
          <a:xfrm>
            <a:off x="3935185" y="277586"/>
            <a:ext cx="4490358" cy="6248127"/>
          </a:xfrm>
          <a:prstGeom prst="rect">
            <a:avLst/>
          </a:prstGeom>
        </p:spPr>
      </p:pic>
    </p:spTree>
    <p:extLst>
      <p:ext uri="{BB962C8B-B14F-4D97-AF65-F5344CB8AC3E}">
        <p14:creationId xmlns:p14="http://schemas.microsoft.com/office/powerpoint/2010/main" val="14878375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4D7267-BBBE-448E-A007-EF6D19DD65D8}"/>
              </a:ext>
            </a:extLst>
          </p:cNvPr>
          <p:cNvSpPr>
            <a:spLocks noGrp="1"/>
          </p:cNvSpPr>
          <p:nvPr>
            <p:ph type="body" sz="quarter" idx="13"/>
          </p:nvPr>
        </p:nvSpPr>
        <p:spPr>
          <a:xfrm rot="19658072">
            <a:off x="265564" y="2541634"/>
            <a:ext cx="8612872" cy="1774733"/>
          </a:xfrm>
        </p:spPr>
        <p:txBody>
          <a:bodyPr/>
          <a:lstStyle/>
          <a:p>
            <a:pPr algn="ctr"/>
            <a:r>
              <a:rPr lang="en-US" sz="4000"/>
              <a:t>Distribute handout 1 </a:t>
            </a:r>
            <a:endParaRPr lang="fr-CH" sz="4000"/>
          </a:p>
        </p:txBody>
      </p:sp>
    </p:spTree>
    <p:extLst>
      <p:ext uri="{BB962C8B-B14F-4D97-AF65-F5344CB8AC3E}">
        <p14:creationId xmlns:p14="http://schemas.microsoft.com/office/powerpoint/2010/main" val="22658352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64BBE3-61E3-4360-93C6-6013A24FB1F3}"/>
              </a:ext>
            </a:extLst>
          </p:cNvPr>
          <p:cNvSpPr>
            <a:spLocks noGrp="1"/>
          </p:cNvSpPr>
          <p:nvPr>
            <p:ph type="body" sz="quarter" idx="13"/>
          </p:nvPr>
        </p:nvSpPr>
        <p:spPr/>
        <p:txBody>
          <a:bodyPr/>
          <a:lstStyle/>
          <a:p>
            <a:r>
              <a:rPr lang="en-US"/>
              <a:t>Child protection risks faced by refugee and migrant children in Greece</a:t>
            </a:r>
            <a:endParaRPr lang="fr-CH"/>
          </a:p>
        </p:txBody>
      </p:sp>
      <p:sp>
        <p:nvSpPr>
          <p:cNvPr id="3" name="Text Placeholder 2">
            <a:extLst>
              <a:ext uri="{FF2B5EF4-FFF2-40B4-BE49-F238E27FC236}">
                <a16:creationId xmlns:a16="http://schemas.microsoft.com/office/drawing/2014/main" id="{31A50319-EC74-4DE2-883A-B0F522F3EEC8}"/>
              </a:ext>
            </a:extLst>
          </p:cNvPr>
          <p:cNvSpPr>
            <a:spLocks noGrp="1"/>
          </p:cNvSpPr>
          <p:nvPr>
            <p:ph type="body" sz="quarter" idx="14"/>
          </p:nvPr>
        </p:nvSpPr>
        <p:spPr/>
        <p:txBody>
          <a:bodyPr/>
          <a:lstStyle/>
          <a:p>
            <a:r>
              <a:rPr lang="en-US"/>
              <a:t> </a:t>
            </a:r>
            <a:endParaRPr lang="fr-CH"/>
          </a:p>
        </p:txBody>
      </p:sp>
      <p:pic>
        <p:nvPicPr>
          <p:cNvPr id="1026" name="Picture 2" descr="Bildergebnis für risks for children protection picto">
            <a:extLst>
              <a:ext uri="{FF2B5EF4-FFF2-40B4-BE49-F238E27FC236}">
                <a16:creationId xmlns:a16="http://schemas.microsoft.com/office/drawing/2014/main" id="{9E9B60D3-0B62-4D16-985C-D0D242121F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6369" y="2328851"/>
            <a:ext cx="3359680" cy="33596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BE1D11C-02D6-48AD-98C6-EBF074936FB4}"/>
              </a:ext>
            </a:extLst>
          </p:cNvPr>
          <p:cNvPicPr>
            <a:picLocks noChangeAspect="1"/>
          </p:cNvPicPr>
          <p:nvPr/>
        </p:nvPicPr>
        <p:blipFill>
          <a:blip r:embed="rId4"/>
          <a:stretch>
            <a:fillRect/>
          </a:stretch>
        </p:blipFill>
        <p:spPr>
          <a:xfrm>
            <a:off x="4925056" y="1571628"/>
            <a:ext cx="2343477" cy="2029108"/>
          </a:xfrm>
          <a:prstGeom prst="rect">
            <a:avLst/>
          </a:prstGeom>
        </p:spPr>
      </p:pic>
    </p:spTree>
    <p:extLst>
      <p:ext uri="{BB962C8B-B14F-4D97-AF65-F5344CB8AC3E}">
        <p14:creationId xmlns:p14="http://schemas.microsoft.com/office/powerpoint/2010/main" val="6617403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5F3EF4-EF6D-4ABD-957E-0B6C4F371634}"/>
              </a:ext>
            </a:extLst>
          </p:cNvPr>
          <p:cNvSpPr>
            <a:spLocks noGrp="1"/>
          </p:cNvSpPr>
          <p:nvPr>
            <p:ph type="body" sz="quarter" idx="13"/>
          </p:nvPr>
        </p:nvSpPr>
        <p:spPr/>
        <p:txBody>
          <a:bodyPr/>
          <a:lstStyle/>
          <a:p>
            <a:r>
              <a:rPr lang="en-US"/>
              <a:t>Welcome and Introduction of participants</a:t>
            </a:r>
            <a:endParaRPr lang="fr-CH"/>
          </a:p>
        </p:txBody>
      </p:sp>
      <p:pic>
        <p:nvPicPr>
          <p:cNvPr id="7" name="Picture 6">
            <a:extLst>
              <a:ext uri="{FF2B5EF4-FFF2-40B4-BE49-F238E27FC236}">
                <a16:creationId xmlns:a16="http://schemas.microsoft.com/office/drawing/2014/main" id="{3AD2260C-57E7-4267-A424-A60BBCC0248A}"/>
              </a:ext>
            </a:extLst>
          </p:cNvPr>
          <p:cNvPicPr>
            <a:picLocks noChangeAspect="1"/>
          </p:cNvPicPr>
          <p:nvPr/>
        </p:nvPicPr>
        <p:blipFill>
          <a:blip r:embed="rId3"/>
          <a:stretch>
            <a:fillRect/>
          </a:stretch>
        </p:blipFill>
        <p:spPr>
          <a:xfrm>
            <a:off x="1659740" y="1827699"/>
            <a:ext cx="5481288" cy="4326303"/>
          </a:xfrm>
          <a:prstGeom prst="rect">
            <a:avLst/>
          </a:prstGeom>
        </p:spPr>
      </p:pic>
    </p:spTree>
    <p:extLst>
      <p:ext uri="{BB962C8B-B14F-4D97-AF65-F5344CB8AC3E}">
        <p14:creationId xmlns:p14="http://schemas.microsoft.com/office/powerpoint/2010/main" val="36415784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7685FE-884E-4CCB-8447-E894C6B29BCA}"/>
              </a:ext>
            </a:extLst>
          </p:cNvPr>
          <p:cNvSpPr>
            <a:spLocks noGrp="1"/>
          </p:cNvSpPr>
          <p:nvPr>
            <p:ph type="body" sz="quarter" idx="13"/>
          </p:nvPr>
        </p:nvSpPr>
        <p:spPr/>
        <p:txBody>
          <a:bodyPr/>
          <a:lstStyle/>
          <a:p>
            <a:r>
              <a:rPr lang="en-US"/>
              <a:t>Importance of Referral</a:t>
            </a:r>
            <a:endParaRPr lang="fr-CH"/>
          </a:p>
        </p:txBody>
      </p:sp>
      <p:sp>
        <p:nvSpPr>
          <p:cNvPr id="3" name="Text Placeholder 2">
            <a:extLst>
              <a:ext uri="{FF2B5EF4-FFF2-40B4-BE49-F238E27FC236}">
                <a16:creationId xmlns:a16="http://schemas.microsoft.com/office/drawing/2014/main" id="{544D4296-0BCF-4FF9-B65E-9C22D49B6146}"/>
              </a:ext>
            </a:extLst>
          </p:cNvPr>
          <p:cNvSpPr>
            <a:spLocks noGrp="1"/>
          </p:cNvSpPr>
          <p:nvPr>
            <p:ph type="body" sz="quarter" idx="14"/>
          </p:nvPr>
        </p:nvSpPr>
        <p:spPr>
          <a:xfrm>
            <a:off x="285148" y="1320800"/>
            <a:ext cx="8612871" cy="4543425"/>
          </a:xfrm>
        </p:spPr>
        <p:txBody>
          <a:bodyPr vert="horz" lIns="0" tIns="0" rIns="0" bIns="0" anchor="t"/>
          <a:lstStyle/>
          <a:p>
            <a:pPr>
              <a:buFont typeface="Arial" panose="020B0604020202020204" pitchFamily="34" charset="0"/>
              <a:buChar char="•"/>
            </a:pPr>
            <a:r>
              <a:rPr lang="en-US" b="1" dirty="0">
                <a:ea typeface="Geneva"/>
              </a:rPr>
              <a:t>What is a referral ?</a:t>
            </a:r>
          </a:p>
          <a:p>
            <a:pPr marL="0" indent="0"/>
            <a:r>
              <a:rPr lang="en-US" dirty="0">
                <a:ea typeface="Geneva"/>
              </a:rPr>
              <a:t>The process of connecting a child to a specific service provider to address an identified need. (It can also imply formally requesting services for a child or their family from another agency (e.g. cash assistance, health care, etc.) through an established procedure and/or form) </a:t>
            </a:r>
            <a:endParaRPr lang="en-US" dirty="0"/>
          </a:p>
          <a:p>
            <a:pPr marL="0" indent="0"/>
            <a:endParaRPr lang="en-US">
              <a:ea typeface="Geneva"/>
            </a:endParaRPr>
          </a:p>
          <a:p>
            <a:pPr>
              <a:buFont typeface="Arial" panose="020B0604020202020204" pitchFamily="34" charset="0"/>
              <a:buChar char="•"/>
            </a:pPr>
            <a:r>
              <a:rPr lang="en-US" b="1" dirty="0">
                <a:ea typeface="Geneva"/>
              </a:rPr>
              <a:t>What is a referral pathway ?</a:t>
            </a:r>
          </a:p>
          <a:p>
            <a:pPr marL="0" indent="0"/>
            <a:r>
              <a:rPr lang="en-US" dirty="0">
                <a:ea typeface="Geneva"/>
              </a:rPr>
              <a:t>A list of available services to be contacted according to identified needs of the children that need additional support. </a:t>
            </a:r>
            <a:endParaRPr lang="en-US" dirty="0"/>
          </a:p>
        </p:txBody>
      </p:sp>
    </p:spTree>
    <p:extLst>
      <p:ext uri="{BB962C8B-B14F-4D97-AF65-F5344CB8AC3E}">
        <p14:creationId xmlns:p14="http://schemas.microsoft.com/office/powerpoint/2010/main" val="41258387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6D8A54-8FE0-40F3-B0B6-54A6EEE35FF5}"/>
              </a:ext>
            </a:extLst>
          </p:cNvPr>
          <p:cNvSpPr>
            <a:spLocks noGrp="1"/>
          </p:cNvSpPr>
          <p:nvPr>
            <p:ph type="body" sz="quarter" idx="13"/>
          </p:nvPr>
        </p:nvSpPr>
        <p:spPr/>
        <p:txBody>
          <a:bodyPr/>
          <a:lstStyle/>
          <a:p>
            <a:r>
              <a:rPr lang="en-US">
                <a:ea typeface="Geneva"/>
              </a:rPr>
              <a:t>Referral Pathway for your site / area</a:t>
            </a:r>
            <a:endParaRPr lang="en-US" sz="1800">
              <a:highlight>
                <a:srgbClr val="FFFF00"/>
              </a:highlight>
            </a:endParaRPr>
          </a:p>
        </p:txBody>
      </p:sp>
      <p:sp>
        <p:nvSpPr>
          <p:cNvPr id="3" name="Text Placeholder 2">
            <a:extLst>
              <a:ext uri="{FF2B5EF4-FFF2-40B4-BE49-F238E27FC236}">
                <a16:creationId xmlns:a16="http://schemas.microsoft.com/office/drawing/2014/main" id="{C4B3FF02-0D83-45E7-B5DF-F458E3F10BD2}"/>
              </a:ext>
            </a:extLst>
          </p:cNvPr>
          <p:cNvSpPr>
            <a:spLocks noGrp="1"/>
          </p:cNvSpPr>
          <p:nvPr>
            <p:ph type="body" sz="quarter" idx="14"/>
          </p:nvPr>
        </p:nvSpPr>
        <p:spPr/>
        <p:txBody>
          <a:bodyPr vert="horz" lIns="0" tIns="0" rIns="0" bIns="0" anchor="t"/>
          <a:lstStyle/>
          <a:p>
            <a:pPr>
              <a:buFont typeface="Arial" panose="020B0604020202020204" pitchFamily="34" charset="0"/>
              <a:buChar char="•"/>
            </a:pPr>
            <a:endParaRPr lang="en-US"/>
          </a:p>
          <a:p>
            <a:pPr>
              <a:buFont typeface="Arial" panose="020B0604020202020204" pitchFamily="34" charset="0"/>
              <a:buChar char="•"/>
            </a:pPr>
            <a:r>
              <a:rPr lang="en-US" b="1">
                <a:ea typeface="Geneva"/>
              </a:rPr>
              <a:t>Do you have one for your site / area </a:t>
            </a:r>
            <a:r>
              <a:rPr lang="en-US">
                <a:ea typeface="Geneva"/>
              </a:rPr>
              <a:t>?</a:t>
            </a:r>
          </a:p>
          <a:p>
            <a:pPr marL="0" indent="0"/>
            <a:endParaRPr lang="en-US"/>
          </a:p>
          <a:p>
            <a:pPr>
              <a:buFont typeface="Arial" panose="020B0604020202020204" pitchFamily="34" charset="0"/>
              <a:buChar char="•"/>
            </a:pPr>
            <a:r>
              <a:rPr lang="en-US" b="1">
                <a:ea typeface="Geneva"/>
              </a:rPr>
              <a:t>What is your role in the referral  </a:t>
            </a:r>
            <a:r>
              <a:rPr lang="en-US">
                <a:ea typeface="Geneva"/>
              </a:rPr>
              <a:t>(refer directly the child  to appropriate service or refer to a CP focal point of your organization first?)</a:t>
            </a:r>
          </a:p>
          <a:p>
            <a:pPr>
              <a:buFont typeface="Arial" panose="020B0604020202020204" pitchFamily="34" charset="0"/>
              <a:buChar char="•"/>
            </a:pPr>
            <a:endParaRPr lang="en-US"/>
          </a:p>
          <a:p>
            <a:pPr>
              <a:buFont typeface="Arial" panose="020B0604020202020204" pitchFamily="34" charset="0"/>
              <a:buChar char="•"/>
            </a:pPr>
            <a:r>
              <a:rPr lang="en-US" b="1">
                <a:ea typeface="Geneva"/>
              </a:rPr>
              <a:t>What is the process </a:t>
            </a:r>
            <a:r>
              <a:rPr lang="en-US">
                <a:ea typeface="Geneva"/>
              </a:rPr>
              <a:t>(form to fill, oral contact?) </a:t>
            </a:r>
            <a:endParaRPr lang="fr-CH"/>
          </a:p>
        </p:txBody>
      </p:sp>
    </p:spTree>
    <p:extLst>
      <p:ext uri="{BB962C8B-B14F-4D97-AF65-F5344CB8AC3E}">
        <p14:creationId xmlns:p14="http://schemas.microsoft.com/office/powerpoint/2010/main" val="3286888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Espace réservé du texte 1"/>
          <p:cNvSpPr>
            <a:spLocks noGrp="1"/>
          </p:cNvSpPr>
          <p:nvPr>
            <p:ph type="body" sz="quarter" idx="13"/>
          </p:nvPr>
        </p:nvSpPr>
        <p:spPr bwMode="auto">
          <a:xfrm>
            <a:off x="261937" y="4920456"/>
            <a:ext cx="8595459" cy="566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spcBef>
                <a:spcPct val="0"/>
              </a:spcBef>
            </a:pPr>
            <a:r>
              <a:rPr lang="en-US"/>
              <a:t>Why &amp; How to Involve Children in Their Protection ?</a:t>
            </a:r>
            <a:endParaRPr lang="en-GB" altLang="fr-FR">
              <a:ea typeface="Geneva"/>
              <a:cs typeface="Geneva"/>
            </a:endParaRPr>
          </a:p>
        </p:txBody>
      </p:sp>
      <p:pic>
        <p:nvPicPr>
          <p:cNvPr id="4" name="Picture 3">
            <a:extLst>
              <a:ext uri="{FF2B5EF4-FFF2-40B4-BE49-F238E27FC236}">
                <a16:creationId xmlns:a16="http://schemas.microsoft.com/office/drawing/2014/main" id="{A15B3D0E-C1CF-4DA0-B8FD-01E7B193D9AF}"/>
              </a:ext>
            </a:extLst>
          </p:cNvPr>
          <p:cNvPicPr>
            <a:picLocks noChangeAspect="1"/>
          </p:cNvPicPr>
          <p:nvPr/>
        </p:nvPicPr>
        <p:blipFill>
          <a:blip r:embed="rId3"/>
          <a:stretch>
            <a:fillRect/>
          </a:stretch>
        </p:blipFill>
        <p:spPr>
          <a:xfrm>
            <a:off x="3395651" y="5798123"/>
            <a:ext cx="5486411" cy="713233"/>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E66FD3-E1F9-4241-9DEB-FC21C78F13B4}"/>
              </a:ext>
            </a:extLst>
          </p:cNvPr>
          <p:cNvSpPr>
            <a:spLocks noGrp="1"/>
          </p:cNvSpPr>
          <p:nvPr>
            <p:ph type="body" sz="quarter" idx="13"/>
          </p:nvPr>
        </p:nvSpPr>
        <p:spPr/>
        <p:txBody>
          <a:bodyPr/>
          <a:lstStyle/>
          <a:p>
            <a:r>
              <a:rPr lang="en-US"/>
              <a:t>Balloon game !</a:t>
            </a:r>
            <a:endParaRPr lang="fr-CH"/>
          </a:p>
        </p:txBody>
      </p:sp>
      <p:pic>
        <p:nvPicPr>
          <p:cNvPr id="4" name="Picture 3">
            <a:extLst>
              <a:ext uri="{FF2B5EF4-FFF2-40B4-BE49-F238E27FC236}">
                <a16:creationId xmlns:a16="http://schemas.microsoft.com/office/drawing/2014/main" id="{3E8CA680-F566-4F40-A385-092549F46398}"/>
              </a:ext>
            </a:extLst>
          </p:cNvPr>
          <p:cNvPicPr>
            <a:picLocks noChangeAspect="1"/>
          </p:cNvPicPr>
          <p:nvPr/>
        </p:nvPicPr>
        <p:blipFill>
          <a:blip r:embed="rId2"/>
          <a:stretch>
            <a:fillRect/>
          </a:stretch>
        </p:blipFill>
        <p:spPr>
          <a:xfrm>
            <a:off x="1303867" y="1109875"/>
            <a:ext cx="5791200" cy="5323089"/>
          </a:xfrm>
          <a:prstGeom prst="rect">
            <a:avLst/>
          </a:prstGeom>
        </p:spPr>
      </p:pic>
    </p:spTree>
    <p:extLst>
      <p:ext uri="{BB962C8B-B14F-4D97-AF65-F5344CB8AC3E}">
        <p14:creationId xmlns:p14="http://schemas.microsoft.com/office/powerpoint/2010/main" val="21894042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19188E-BAD9-41E1-A62D-CACEE83A9315}"/>
              </a:ext>
            </a:extLst>
          </p:cNvPr>
          <p:cNvSpPr>
            <a:spLocks noGrp="1"/>
          </p:cNvSpPr>
          <p:nvPr>
            <p:ph type="body" sz="quarter" idx="13"/>
          </p:nvPr>
        </p:nvSpPr>
        <p:spPr/>
        <p:txBody>
          <a:bodyPr/>
          <a:lstStyle/>
          <a:p>
            <a:r>
              <a:rPr lang="en-US"/>
              <a:t>What is participation ?</a:t>
            </a:r>
            <a:endParaRPr lang="fr-CH"/>
          </a:p>
        </p:txBody>
      </p:sp>
      <p:sp>
        <p:nvSpPr>
          <p:cNvPr id="3" name="Text Placeholder 2">
            <a:extLst>
              <a:ext uri="{FF2B5EF4-FFF2-40B4-BE49-F238E27FC236}">
                <a16:creationId xmlns:a16="http://schemas.microsoft.com/office/drawing/2014/main" id="{4D988BBF-4043-44B7-998D-FA09B2EEED68}"/>
              </a:ext>
            </a:extLst>
          </p:cNvPr>
          <p:cNvSpPr>
            <a:spLocks noGrp="1"/>
          </p:cNvSpPr>
          <p:nvPr>
            <p:ph type="body" sz="quarter" idx="14"/>
          </p:nvPr>
        </p:nvSpPr>
        <p:spPr/>
        <p:txBody>
          <a:bodyPr/>
          <a:lstStyle/>
          <a:p>
            <a:endParaRPr lang="fr-CH"/>
          </a:p>
        </p:txBody>
      </p:sp>
      <p:pic>
        <p:nvPicPr>
          <p:cNvPr id="1026" name="Picture 2">
            <a:extLst>
              <a:ext uri="{FF2B5EF4-FFF2-40B4-BE49-F238E27FC236}">
                <a16:creationId xmlns:a16="http://schemas.microsoft.com/office/drawing/2014/main" id="{77664900-5D97-4887-9118-47367AA462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148" y="1582381"/>
            <a:ext cx="5451601" cy="456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Enfants De Différents Pays Illustration de Vecteur ...">
            <a:extLst>
              <a:ext uri="{FF2B5EF4-FFF2-40B4-BE49-F238E27FC236}">
                <a16:creationId xmlns:a16="http://schemas.microsoft.com/office/drawing/2014/main" id="{59B1E28A-F766-4C88-8C00-7C27E9EE16D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291" t="37402" r="62917" b="31299"/>
          <a:stretch/>
        </p:blipFill>
        <p:spPr bwMode="auto">
          <a:xfrm>
            <a:off x="7978146" y="3940004"/>
            <a:ext cx="720080" cy="14243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Free pictures PRAYING - 57 images found">
            <a:extLst>
              <a:ext uri="{FF2B5EF4-FFF2-40B4-BE49-F238E27FC236}">
                <a16:creationId xmlns:a16="http://schemas.microsoft.com/office/drawing/2014/main" id="{0EBEDCFF-F08B-4029-9AB1-DD754CBAA51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08171" y="1751757"/>
            <a:ext cx="860031" cy="13074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amille Africaine Photo stock - Image: 25675050">
            <a:extLst>
              <a:ext uri="{FF2B5EF4-FFF2-40B4-BE49-F238E27FC236}">
                <a16:creationId xmlns:a16="http://schemas.microsoft.com/office/drawing/2014/main" id="{F0F112E2-2853-4A26-A7AC-D7CECBD322A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0841" t="22246" r="19580" b="10983"/>
          <a:stretch/>
        </p:blipFill>
        <p:spPr bwMode="auto">
          <a:xfrm flipH="1">
            <a:off x="6396359" y="549647"/>
            <a:ext cx="520484" cy="16561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Famille Africaine Photo stock - Image: 25675050">
            <a:extLst>
              <a:ext uri="{FF2B5EF4-FFF2-40B4-BE49-F238E27FC236}">
                <a16:creationId xmlns:a16="http://schemas.microsoft.com/office/drawing/2014/main" id="{2CAD26B5-7F95-4A99-9F59-80693591E92F}"/>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0180" t="25532" r="2893" b="11470"/>
          <a:stretch/>
        </p:blipFill>
        <p:spPr bwMode="auto">
          <a:xfrm>
            <a:off x="6817396" y="2328508"/>
            <a:ext cx="499988" cy="1736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30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nodePh="1">
                                  <p:stCondLst>
                                    <p:cond delay="0"/>
                                  </p:stCondLst>
                                  <p:endCondLst>
                                    <p:cond evt="begin" delay="0">
                                      <p:tn val="9"/>
                                    </p:cond>
                                  </p:end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19188E-BAD9-41E1-A62D-CACEE83A9315}"/>
              </a:ext>
            </a:extLst>
          </p:cNvPr>
          <p:cNvSpPr>
            <a:spLocks noGrp="1"/>
          </p:cNvSpPr>
          <p:nvPr>
            <p:ph type="body" sz="quarter" idx="13"/>
          </p:nvPr>
        </p:nvSpPr>
        <p:spPr/>
        <p:txBody>
          <a:bodyPr/>
          <a:lstStyle/>
          <a:p>
            <a:r>
              <a:rPr lang="en-US"/>
              <a:t>What is participation ?</a:t>
            </a:r>
            <a:endParaRPr lang="fr-CH"/>
          </a:p>
        </p:txBody>
      </p:sp>
      <p:sp>
        <p:nvSpPr>
          <p:cNvPr id="3" name="Text Placeholder 2">
            <a:extLst>
              <a:ext uri="{FF2B5EF4-FFF2-40B4-BE49-F238E27FC236}">
                <a16:creationId xmlns:a16="http://schemas.microsoft.com/office/drawing/2014/main" id="{4D988BBF-4043-44B7-998D-FA09B2EEED68}"/>
              </a:ext>
            </a:extLst>
          </p:cNvPr>
          <p:cNvSpPr>
            <a:spLocks noGrp="1"/>
          </p:cNvSpPr>
          <p:nvPr>
            <p:ph type="body" sz="quarter" idx="14"/>
          </p:nvPr>
        </p:nvSpPr>
        <p:spPr/>
        <p:txBody>
          <a:bodyPr/>
          <a:lstStyle/>
          <a:p>
            <a:endParaRPr lang="fr-CH"/>
          </a:p>
        </p:txBody>
      </p:sp>
      <p:pic>
        <p:nvPicPr>
          <p:cNvPr id="1026" name="Picture 2">
            <a:extLst>
              <a:ext uri="{FF2B5EF4-FFF2-40B4-BE49-F238E27FC236}">
                <a16:creationId xmlns:a16="http://schemas.microsoft.com/office/drawing/2014/main" id="{77664900-5D97-4887-9118-47367AA462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148" y="1582381"/>
            <a:ext cx="5451601" cy="456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Enfants De Différents Pays Illustration de Vecteur ...">
            <a:extLst>
              <a:ext uri="{FF2B5EF4-FFF2-40B4-BE49-F238E27FC236}">
                <a16:creationId xmlns:a16="http://schemas.microsoft.com/office/drawing/2014/main" id="{59B1E28A-F766-4C88-8C00-7C27E9EE16D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291" t="37402" r="62917" b="31299"/>
          <a:stretch/>
        </p:blipFill>
        <p:spPr bwMode="auto">
          <a:xfrm>
            <a:off x="7978146" y="3940004"/>
            <a:ext cx="720080" cy="14243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Free pictures PRAYING - 57 images found">
            <a:extLst>
              <a:ext uri="{FF2B5EF4-FFF2-40B4-BE49-F238E27FC236}">
                <a16:creationId xmlns:a16="http://schemas.microsoft.com/office/drawing/2014/main" id="{0EBEDCFF-F08B-4029-9AB1-DD754CBAA51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08171" y="1751757"/>
            <a:ext cx="860031" cy="13074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amille Africaine Photo stock - Image: 25675050">
            <a:extLst>
              <a:ext uri="{FF2B5EF4-FFF2-40B4-BE49-F238E27FC236}">
                <a16:creationId xmlns:a16="http://schemas.microsoft.com/office/drawing/2014/main" id="{F0F112E2-2853-4A26-A7AC-D7CECBD322A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0841" t="22246" r="19580" b="10983"/>
          <a:stretch/>
        </p:blipFill>
        <p:spPr bwMode="auto">
          <a:xfrm flipH="1">
            <a:off x="6396359" y="549647"/>
            <a:ext cx="520484" cy="16561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Famille Africaine Photo stock - Image: 25675050">
            <a:extLst>
              <a:ext uri="{FF2B5EF4-FFF2-40B4-BE49-F238E27FC236}">
                <a16:creationId xmlns:a16="http://schemas.microsoft.com/office/drawing/2014/main" id="{2CAD26B5-7F95-4A99-9F59-80693591E92F}"/>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0180" t="25532" r="2893" b="11470"/>
          <a:stretch/>
        </p:blipFill>
        <p:spPr bwMode="auto">
          <a:xfrm>
            <a:off x="6817396" y="2328508"/>
            <a:ext cx="499988" cy="17363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60D008A-1AB0-4ACE-BF89-FF19A1A37839}"/>
              </a:ext>
            </a:extLst>
          </p:cNvPr>
          <p:cNvPicPr/>
          <p:nvPr/>
        </p:nvPicPr>
        <p:blipFill>
          <a:blip r:embed="rId8">
            <a:extLst>
              <a:ext uri="{28A0092B-C50C-407E-A947-70E740481C1C}">
                <a14:useLocalDpi xmlns:a14="http://schemas.microsoft.com/office/drawing/2010/main" val="0"/>
              </a:ext>
            </a:extLst>
          </a:blip>
          <a:stretch>
            <a:fillRect/>
          </a:stretch>
        </p:blipFill>
        <p:spPr>
          <a:xfrm>
            <a:off x="194791" y="155124"/>
            <a:ext cx="8503435" cy="6702876"/>
          </a:xfrm>
          <a:prstGeom prst="rect">
            <a:avLst/>
          </a:prstGeom>
        </p:spPr>
      </p:pic>
    </p:spTree>
    <p:extLst>
      <p:ext uri="{BB962C8B-B14F-4D97-AF65-F5344CB8AC3E}">
        <p14:creationId xmlns:p14="http://schemas.microsoft.com/office/powerpoint/2010/main" val="256288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nodePh="1">
                                  <p:stCondLst>
                                    <p:cond delay="0"/>
                                  </p:stCondLst>
                                  <p:endCondLst>
                                    <p:cond evt="begin" delay="0">
                                      <p:tn val="9"/>
                                    </p:cond>
                                  </p:end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4D7267-BBBE-448E-A007-EF6D19DD65D8}"/>
              </a:ext>
            </a:extLst>
          </p:cNvPr>
          <p:cNvSpPr>
            <a:spLocks noGrp="1"/>
          </p:cNvSpPr>
          <p:nvPr>
            <p:ph type="body" sz="quarter" idx="13"/>
          </p:nvPr>
        </p:nvSpPr>
        <p:spPr>
          <a:xfrm rot="19658072">
            <a:off x="265564" y="2541634"/>
            <a:ext cx="8612872" cy="1774733"/>
          </a:xfrm>
        </p:spPr>
        <p:txBody>
          <a:bodyPr/>
          <a:lstStyle/>
          <a:p>
            <a:pPr algn="ctr"/>
            <a:r>
              <a:rPr lang="en-US" sz="4000"/>
              <a:t>Distribute handout 1.a </a:t>
            </a:r>
            <a:endParaRPr lang="fr-CH" sz="4000"/>
          </a:p>
        </p:txBody>
      </p:sp>
    </p:spTree>
    <p:extLst>
      <p:ext uri="{BB962C8B-B14F-4D97-AF65-F5344CB8AC3E}">
        <p14:creationId xmlns:p14="http://schemas.microsoft.com/office/powerpoint/2010/main" val="38058671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040F44-521E-4D2C-88B7-AA535FF982D7}"/>
              </a:ext>
            </a:extLst>
          </p:cNvPr>
          <p:cNvSpPr>
            <a:spLocks noGrp="1"/>
          </p:cNvSpPr>
          <p:nvPr>
            <p:ph type="body" sz="quarter" idx="13"/>
          </p:nvPr>
        </p:nvSpPr>
        <p:spPr/>
        <p:txBody>
          <a:bodyPr/>
          <a:lstStyle/>
          <a:p>
            <a:r>
              <a:rPr lang="en-US"/>
              <a:t>Factors Influencing Involvement in Protection: </a:t>
            </a:r>
            <a:r>
              <a:rPr lang="en-GB"/>
              <a:t>influence of Age, Development &amp; Individual Characteristics  </a:t>
            </a:r>
            <a:endParaRPr lang="fr-CH"/>
          </a:p>
        </p:txBody>
      </p:sp>
      <p:sp>
        <p:nvSpPr>
          <p:cNvPr id="3" name="Text Placeholder 2">
            <a:extLst>
              <a:ext uri="{FF2B5EF4-FFF2-40B4-BE49-F238E27FC236}">
                <a16:creationId xmlns:a16="http://schemas.microsoft.com/office/drawing/2014/main" id="{2D9BB66B-024B-47E2-8E4B-C7D972720EF1}"/>
              </a:ext>
            </a:extLst>
          </p:cNvPr>
          <p:cNvSpPr>
            <a:spLocks noGrp="1"/>
          </p:cNvSpPr>
          <p:nvPr>
            <p:ph type="body" sz="quarter" idx="14"/>
          </p:nvPr>
        </p:nvSpPr>
        <p:spPr>
          <a:xfrm>
            <a:off x="285149" y="2211164"/>
            <a:ext cx="8612871" cy="4000723"/>
          </a:xfrm>
        </p:spPr>
        <p:txBody>
          <a:bodyPr/>
          <a:lstStyle/>
          <a:p>
            <a:endParaRPr lang="en-US"/>
          </a:p>
          <a:p>
            <a:pPr>
              <a:buFont typeface="Arial" panose="020B0604020202020204" pitchFamily="34" charset="0"/>
              <a:buChar char="•"/>
            </a:pPr>
            <a:r>
              <a:rPr lang="en-US"/>
              <a:t>Age </a:t>
            </a:r>
          </a:p>
          <a:p>
            <a:pPr>
              <a:buFont typeface="Arial" panose="020B0604020202020204" pitchFamily="34" charset="0"/>
              <a:buChar char="•"/>
            </a:pPr>
            <a:r>
              <a:rPr lang="en-US"/>
              <a:t>Experiences of Childhood – including previous abuse</a:t>
            </a:r>
          </a:p>
          <a:p>
            <a:pPr>
              <a:buFont typeface="Arial" panose="020B0604020202020204" pitchFamily="34" charset="0"/>
              <a:buChar char="•"/>
            </a:pPr>
            <a:r>
              <a:rPr lang="en-US"/>
              <a:t>Disability</a:t>
            </a:r>
          </a:p>
          <a:p>
            <a:pPr>
              <a:buFont typeface="Arial" panose="020B0604020202020204" pitchFamily="34" charset="0"/>
              <a:buChar char="•"/>
            </a:pPr>
            <a:r>
              <a:rPr lang="en-US"/>
              <a:t>Gender</a:t>
            </a:r>
          </a:p>
          <a:p>
            <a:pPr>
              <a:buFont typeface="Arial" panose="020B0604020202020204" pitchFamily="34" charset="0"/>
              <a:buChar char="•"/>
            </a:pPr>
            <a:r>
              <a:rPr lang="en-US"/>
              <a:t>Environment </a:t>
            </a:r>
          </a:p>
          <a:p>
            <a:pPr>
              <a:buFont typeface="Arial" panose="020B0604020202020204" pitchFamily="34" charset="0"/>
              <a:buChar char="•"/>
            </a:pPr>
            <a:r>
              <a:rPr lang="en-US"/>
              <a:t>Links between Age, Development &amp; Abuse</a:t>
            </a:r>
            <a:endParaRPr lang="fr-CH"/>
          </a:p>
          <a:p>
            <a:pPr>
              <a:buFont typeface="Arial" panose="020B0604020202020204" pitchFamily="34" charset="0"/>
              <a:buChar char="•"/>
            </a:pPr>
            <a:endParaRPr lang="en-US" b="1"/>
          </a:p>
        </p:txBody>
      </p:sp>
    </p:spTree>
    <p:extLst>
      <p:ext uri="{BB962C8B-B14F-4D97-AF65-F5344CB8AC3E}">
        <p14:creationId xmlns:p14="http://schemas.microsoft.com/office/powerpoint/2010/main" val="72351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796AF5-04CE-4EB8-B215-A0A723090E45}"/>
              </a:ext>
            </a:extLst>
          </p:cNvPr>
          <p:cNvSpPr>
            <a:spLocks noGrp="1"/>
          </p:cNvSpPr>
          <p:nvPr>
            <p:ph type="body" sz="quarter" idx="13"/>
          </p:nvPr>
        </p:nvSpPr>
        <p:spPr/>
        <p:txBody>
          <a:bodyPr/>
          <a:lstStyle/>
          <a:p>
            <a:r>
              <a:rPr lang="en-GB"/>
              <a:t>Age characteristics </a:t>
            </a:r>
            <a:r>
              <a:rPr lang="fr-CH"/>
              <a:t> </a:t>
            </a:r>
            <a:r>
              <a:rPr lang="en-GB"/>
              <a:t> </a:t>
            </a:r>
            <a:endParaRPr lang="fr-CH"/>
          </a:p>
        </p:txBody>
      </p:sp>
      <p:pic>
        <p:nvPicPr>
          <p:cNvPr id="4" name="Picture 3">
            <a:extLst>
              <a:ext uri="{FF2B5EF4-FFF2-40B4-BE49-F238E27FC236}">
                <a16:creationId xmlns:a16="http://schemas.microsoft.com/office/drawing/2014/main" id="{28FD4714-CBEA-4BF5-B607-63FA947725C5}"/>
              </a:ext>
            </a:extLst>
          </p:cNvPr>
          <p:cNvPicPr>
            <a:picLocks noChangeAspect="1"/>
          </p:cNvPicPr>
          <p:nvPr/>
        </p:nvPicPr>
        <p:blipFill>
          <a:blip r:embed="rId3"/>
          <a:stretch>
            <a:fillRect/>
          </a:stretch>
        </p:blipFill>
        <p:spPr>
          <a:xfrm>
            <a:off x="1361084" y="1072760"/>
            <a:ext cx="6421831" cy="5280896"/>
          </a:xfrm>
          <a:prstGeom prst="rect">
            <a:avLst/>
          </a:prstGeom>
        </p:spPr>
      </p:pic>
    </p:spTree>
    <p:extLst>
      <p:ext uri="{BB962C8B-B14F-4D97-AF65-F5344CB8AC3E}">
        <p14:creationId xmlns:p14="http://schemas.microsoft.com/office/powerpoint/2010/main" val="42092664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5EDCFC-9608-47CC-9996-E80BE2A385B0}"/>
              </a:ext>
            </a:extLst>
          </p:cNvPr>
          <p:cNvPicPr>
            <a:picLocks noChangeAspect="1"/>
          </p:cNvPicPr>
          <p:nvPr/>
        </p:nvPicPr>
        <p:blipFill>
          <a:blip r:embed="rId3"/>
          <a:stretch>
            <a:fillRect/>
          </a:stretch>
        </p:blipFill>
        <p:spPr>
          <a:xfrm>
            <a:off x="1303866" y="105191"/>
            <a:ext cx="6271337" cy="6647618"/>
          </a:xfrm>
          <a:prstGeom prst="rect">
            <a:avLst/>
          </a:prstGeom>
        </p:spPr>
      </p:pic>
    </p:spTree>
    <p:extLst>
      <p:ext uri="{BB962C8B-B14F-4D97-AF65-F5344CB8AC3E}">
        <p14:creationId xmlns:p14="http://schemas.microsoft.com/office/powerpoint/2010/main" val="2547419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934508-1291-431A-BB14-255D831701BA}"/>
              </a:ext>
            </a:extLst>
          </p:cNvPr>
          <p:cNvSpPr>
            <a:spLocks noGrp="1"/>
          </p:cNvSpPr>
          <p:nvPr>
            <p:ph type="body" sz="quarter" idx="13"/>
          </p:nvPr>
        </p:nvSpPr>
        <p:spPr/>
        <p:txBody>
          <a:bodyPr/>
          <a:lstStyle/>
          <a:p>
            <a:r>
              <a:rPr lang="en-US"/>
              <a:t>Expectations for this TOT  ?</a:t>
            </a:r>
            <a:endParaRPr lang="fr-CH"/>
          </a:p>
        </p:txBody>
      </p:sp>
      <p:pic>
        <p:nvPicPr>
          <p:cNvPr id="5" name="Picture 4">
            <a:extLst>
              <a:ext uri="{FF2B5EF4-FFF2-40B4-BE49-F238E27FC236}">
                <a16:creationId xmlns:a16="http://schemas.microsoft.com/office/drawing/2014/main" id="{7974BA19-1F33-4896-AF91-D06C57CB5ABD}"/>
              </a:ext>
            </a:extLst>
          </p:cNvPr>
          <p:cNvPicPr>
            <a:picLocks noChangeAspect="1"/>
          </p:cNvPicPr>
          <p:nvPr/>
        </p:nvPicPr>
        <p:blipFill>
          <a:blip r:embed="rId3"/>
          <a:stretch>
            <a:fillRect/>
          </a:stretch>
        </p:blipFill>
        <p:spPr>
          <a:xfrm>
            <a:off x="155752" y="2000048"/>
            <a:ext cx="8858852" cy="2952951"/>
          </a:xfrm>
          <a:prstGeom prst="rect">
            <a:avLst/>
          </a:prstGeom>
        </p:spPr>
      </p:pic>
    </p:spTree>
    <p:extLst>
      <p:ext uri="{BB962C8B-B14F-4D97-AF65-F5344CB8AC3E}">
        <p14:creationId xmlns:p14="http://schemas.microsoft.com/office/powerpoint/2010/main" val="39976782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AB1F4E-65FB-420A-BE5C-7692DB3A7D7A}"/>
              </a:ext>
            </a:extLst>
          </p:cNvPr>
          <p:cNvPicPr>
            <a:picLocks noChangeAspect="1"/>
          </p:cNvPicPr>
          <p:nvPr/>
        </p:nvPicPr>
        <p:blipFill>
          <a:blip r:embed="rId3"/>
          <a:stretch>
            <a:fillRect/>
          </a:stretch>
        </p:blipFill>
        <p:spPr>
          <a:xfrm>
            <a:off x="720680" y="617085"/>
            <a:ext cx="7620887" cy="5226966"/>
          </a:xfrm>
          <a:prstGeom prst="rect">
            <a:avLst/>
          </a:prstGeom>
        </p:spPr>
      </p:pic>
    </p:spTree>
    <p:extLst>
      <p:ext uri="{BB962C8B-B14F-4D97-AF65-F5344CB8AC3E}">
        <p14:creationId xmlns:p14="http://schemas.microsoft.com/office/powerpoint/2010/main" val="35391625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4D7267-BBBE-448E-A007-EF6D19DD65D8}"/>
              </a:ext>
            </a:extLst>
          </p:cNvPr>
          <p:cNvSpPr>
            <a:spLocks noGrp="1"/>
          </p:cNvSpPr>
          <p:nvPr>
            <p:ph type="body" sz="quarter" idx="13"/>
          </p:nvPr>
        </p:nvSpPr>
        <p:spPr>
          <a:xfrm rot="19658072">
            <a:off x="265564" y="2541634"/>
            <a:ext cx="8612872" cy="1774733"/>
          </a:xfrm>
        </p:spPr>
        <p:txBody>
          <a:bodyPr/>
          <a:lstStyle/>
          <a:p>
            <a:pPr algn="ctr"/>
            <a:r>
              <a:rPr lang="en-US" sz="4000"/>
              <a:t>Distribute handout 3 </a:t>
            </a:r>
            <a:endParaRPr lang="fr-CH" sz="4000"/>
          </a:p>
        </p:txBody>
      </p:sp>
    </p:spTree>
    <p:extLst>
      <p:ext uri="{BB962C8B-B14F-4D97-AF65-F5344CB8AC3E}">
        <p14:creationId xmlns:p14="http://schemas.microsoft.com/office/powerpoint/2010/main" val="796701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platzhalter 1">
            <a:extLst>
              <a:ext uri="{FF2B5EF4-FFF2-40B4-BE49-F238E27FC236}">
                <a16:creationId xmlns:a16="http://schemas.microsoft.com/office/drawing/2014/main" id="{280FE556-898D-46D2-958D-EC8C3EA47B3D}"/>
              </a:ext>
            </a:extLst>
          </p:cNvPr>
          <p:cNvSpPr>
            <a:spLocks noGrp="1"/>
          </p:cNvSpPr>
          <p:nvPr>
            <p:ph type="body" sz="quarter" idx="13"/>
          </p:nvPr>
        </p:nvSpPr>
        <p:spPr bwMode="auto">
          <a:xfrm>
            <a:off x="285750" y="646113"/>
            <a:ext cx="8612188" cy="1009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spcBef>
                <a:spcPct val="0"/>
              </a:spcBef>
            </a:pPr>
            <a:r>
              <a:rPr lang="en-US"/>
              <a:t>Why &amp; How to Involve Children in Their Protection?</a:t>
            </a:r>
            <a:endParaRPr lang="en-GB" altLang="fr-FR">
              <a:ea typeface="Geneva"/>
              <a:cs typeface="Geneva"/>
            </a:endParaRPr>
          </a:p>
        </p:txBody>
      </p:sp>
      <p:sp>
        <p:nvSpPr>
          <p:cNvPr id="15363" name="Textplatzhalter 2">
            <a:extLst>
              <a:ext uri="{FF2B5EF4-FFF2-40B4-BE49-F238E27FC236}">
                <a16:creationId xmlns:a16="http://schemas.microsoft.com/office/drawing/2014/main" id="{BB795EE9-43CF-451E-96FE-25DECB26321F}"/>
              </a:ext>
            </a:extLst>
          </p:cNvPr>
          <p:cNvSpPr>
            <a:spLocks noGrp="1"/>
          </p:cNvSpPr>
          <p:nvPr>
            <p:ph type="body" sz="quarter" idx="14"/>
          </p:nvPr>
        </p:nvSpPr>
        <p:spPr bwMode="auto">
          <a:xfrm>
            <a:off x="285750" y="1863724"/>
            <a:ext cx="8718550" cy="4682751"/>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defRPr/>
            </a:pPr>
            <a:r>
              <a:rPr lang="en-US" sz="2000" b="1">
                <a:solidFill>
                  <a:srgbClr val="000000"/>
                </a:solidFill>
                <a:ea typeface="Geneva" charset="0"/>
              </a:rPr>
              <a:t>WHY ? </a:t>
            </a:r>
          </a:p>
          <a:p>
            <a:pPr>
              <a:buFont typeface="Arial" panose="020B0604020202020204" pitchFamily="34" charset="0"/>
              <a:buChar char="•"/>
              <a:defRPr/>
            </a:pPr>
            <a:r>
              <a:rPr lang="en-US" sz="2000">
                <a:solidFill>
                  <a:srgbClr val="000000"/>
                </a:solidFill>
                <a:ea typeface="Geneva" charset="0"/>
              </a:rPr>
              <a:t>UNCRC </a:t>
            </a:r>
          </a:p>
          <a:p>
            <a:pPr>
              <a:buFont typeface="Arial" panose="020B0604020202020204" pitchFamily="34" charset="0"/>
              <a:buChar char="•"/>
              <a:defRPr/>
            </a:pPr>
            <a:r>
              <a:rPr lang="en-US" sz="2000">
                <a:solidFill>
                  <a:srgbClr val="000000"/>
                </a:solidFill>
                <a:ea typeface="Geneva" charset="0"/>
              </a:rPr>
              <a:t>Increase Resilience</a:t>
            </a:r>
          </a:p>
          <a:p>
            <a:pPr>
              <a:buFont typeface="Arial" panose="020B0604020202020204" pitchFamily="34" charset="0"/>
              <a:buChar char="•"/>
              <a:defRPr/>
            </a:pPr>
            <a:r>
              <a:rPr lang="en-US" sz="2000">
                <a:solidFill>
                  <a:srgbClr val="000000"/>
                </a:solidFill>
                <a:ea typeface="Geneva" charset="0"/>
              </a:rPr>
              <a:t>Strengthen the protection system </a:t>
            </a:r>
          </a:p>
          <a:p>
            <a:pPr marL="0" indent="0">
              <a:defRPr/>
            </a:pPr>
            <a:endParaRPr lang="en-US" sz="2000">
              <a:solidFill>
                <a:srgbClr val="000000"/>
              </a:solidFill>
              <a:ea typeface="Geneva" charset="0"/>
            </a:endParaRPr>
          </a:p>
          <a:p>
            <a:pPr marL="0" indent="0">
              <a:defRPr/>
            </a:pPr>
            <a:r>
              <a:rPr lang="en-US" sz="2000" b="1">
                <a:solidFill>
                  <a:srgbClr val="000000"/>
                </a:solidFill>
                <a:ea typeface="Geneva" charset="0"/>
              </a:rPr>
              <a:t>HOW ?</a:t>
            </a:r>
          </a:p>
          <a:p>
            <a:pPr>
              <a:buFont typeface="Arial" panose="020B0604020202020204" pitchFamily="34" charset="0"/>
              <a:buChar char="•"/>
              <a:defRPr/>
            </a:pPr>
            <a:r>
              <a:rPr lang="en-US" sz="2000"/>
              <a:t>The development of self-protective behaviors</a:t>
            </a:r>
          </a:p>
          <a:p>
            <a:pPr>
              <a:buFont typeface="Arial" panose="020B0604020202020204" pitchFamily="34" charset="0"/>
              <a:buChar char="•"/>
              <a:defRPr/>
            </a:pPr>
            <a:r>
              <a:rPr lang="en-GB" altLang="fr-FR" sz="2000">
                <a:ea typeface="Geneva"/>
                <a:cs typeface="Geneva"/>
              </a:rPr>
              <a:t>Increase personal safety</a:t>
            </a:r>
            <a:endParaRPr lang="en-US" sz="2000"/>
          </a:p>
          <a:p>
            <a:pPr>
              <a:buFont typeface="Arial" panose="020B0604020202020204" pitchFamily="34" charset="0"/>
              <a:buChar char="•"/>
              <a:defRPr/>
            </a:pPr>
            <a:r>
              <a:rPr lang="en-US" sz="2000"/>
              <a:t>The participation of children in program responses(</a:t>
            </a:r>
            <a:r>
              <a:rPr lang="en-US" sz="2000" err="1"/>
              <a:t>i.e</a:t>
            </a:r>
            <a:r>
              <a:rPr lang="en-US" sz="2000"/>
              <a:t> identifying risks )</a:t>
            </a:r>
          </a:p>
          <a:p>
            <a:pPr>
              <a:buFont typeface="Arial" panose="020B0604020202020204" pitchFamily="34" charset="0"/>
              <a:buChar char="•"/>
              <a:defRPr/>
            </a:pPr>
            <a:r>
              <a:rPr lang="en-US" sz="2000"/>
              <a:t>Advocacy by children</a:t>
            </a:r>
          </a:p>
          <a:p>
            <a:pPr>
              <a:buFont typeface="Arial" panose="020B0604020202020204" pitchFamily="34" charset="0"/>
              <a:buChar char="•"/>
            </a:pPr>
            <a:r>
              <a:rPr lang="en-US" sz="2000"/>
              <a:t>The involvement of individual children in decisions relating to</a:t>
            </a:r>
          </a:p>
          <a:p>
            <a:pPr marL="0" indent="0"/>
            <a:r>
              <a:rPr lang="en-US" sz="2000"/>
              <a:t>	their own protection</a:t>
            </a:r>
          </a:p>
          <a:p>
            <a:pPr marL="0" indent="0"/>
            <a:r>
              <a:rPr lang="en-GB" altLang="fr-FR" sz="2000">
                <a:ea typeface="Geneva"/>
                <a:cs typeface="Geneva"/>
              </a:rPr>
              <a:t>		</a:t>
            </a:r>
          </a:p>
          <a:p>
            <a:pPr marL="0" indent="0"/>
            <a:endParaRPr lang="en-GB" altLang="fr-FR" sz="2000">
              <a:ea typeface="Geneva"/>
              <a:cs typeface="Geneva"/>
            </a:endParaRPr>
          </a:p>
          <a:p>
            <a:pPr marL="0" indent="0"/>
            <a:r>
              <a:rPr lang="en-GB" altLang="fr-FR" sz="2000">
                <a:ea typeface="Geneva"/>
                <a:cs typeface="Geneva"/>
              </a:rPr>
              <a:t>		 It is not a</a:t>
            </a:r>
            <a:r>
              <a:rPr lang="en-US" sz="2000">
                <a:ea typeface="Geneva" charset="0"/>
              </a:rPr>
              <a:t> one off activity !!!!</a:t>
            </a:r>
          </a:p>
          <a:p>
            <a:pPr marL="0" indent="0"/>
            <a:endParaRPr lang="en-GB" altLang="fr-FR" sz="2000">
              <a:ea typeface="Geneva"/>
              <a:cs typeface="Geneva"/>
            </a:endParaRPr>
          </a:p>
          <a:p>
            <a:r>
              <a:rPr lang="fr-CH" sz="2000"/>
              <a:t>.</a:t>
            </a:r>
          </a:p>
        </p:txBody>
      </p:sp>
      <p:pic>
        <p:nvPicPr>
          <p:cNvPr id="15364" name="Picture 4">
            <a:extLst>
              <a:ext uri="{FF2B5EF4-FFF2-40B4-BE49-F238E27FC236}">
                <a16:creationId xmlns:a16="http://schemas.microsoft.com/office/drawing/2014/main" id="{69C35D25-B7A3-4334-BF26-C31D8BEF0D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200" y="5995988"/>
            <a:ext cx="295116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a:extLst>
              <a:ext uri="{FF2B5EF4-FFF2-40B4-BE49-F238E27FC236}">
                <a16:creationId xmlns:a16="http://schemas.microsoft.com/office/drawing/2014/main" id="{2124452F-AECC-4500-A1A9-5617F9792C87}"/>
              </a:ext>
            </a:extLst>
          </p:cNvPr>
          <p:cNvSpPr/>
          <p:nvPr/>
        </p:nvSpPr>
        <p:spPr>
          <a:xfrm>
            <a:off x="466165" y="3693460"/>
            <a:ext cx="8538135" cy="894870"/>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H"/>
          </a:p>
        </p:txBody>
      </p:sp>
      <p:pic>
        <p:nvPicPr>
          <p:cNvPr id="3" name="Picture 2">
            <a:extLst>
              <a:ext uri="{FF2B5EF4-FFF2-40B4-BE49-F238E27FC236}">
                <a16:creationId xmlns:a16="http://schemas.microsoft.com/office/drawing/2014/main" id="{35AA9481-5BAA-4D29-920C-72023B8B3BAC}"/>
              </a:ext>
            </a:extLst>
          </p:cNvPr>
          <p:cNvPicPr>
            <a:picLocks noChangeAspect="1"/>
          </p:cNvPicPr>
          <p:nvPr/>
        </p:nvPicPr>
        <p:blipFill>
          <a:blip r:embed="rId4"/>
          <a:stretch>
            <a:fillRect/>
          </a:stretch>
        </p:blipFill>
        <p:spPr>
          <a:xfrm>
            <a:off x="139700" y="5536825"/>
            <a:ext cx="1067249" cy="10096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6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36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36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36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36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36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36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36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36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363">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536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4D7529-5157-4A23-9100-28F42AE155E6}"/>
              </a:ext>
            </a:extLst>
          </p:cNvPr>
          <p:cNvSpPr>
            <a:spLocks noGrp="1"/>
          </p:cNvSpPr>
          <p:nvPr>
            <p:ph type="body" sz="quarter" idx="13"/>
          </p:nvPr>
        </p:nvSpPr>
        <p:spPr>
          <a:xfrm>
            <a:off x="265564" y="359242"/>
            <a:ext cx="8612872" cy="1009178"/>
          </a:xfrm>
        </p:spPr>
        <p:txBody>
          <a:bodyPr/>
          <a:lstStyle/>
          <a:p>
            <a:r>
              <a:rPr lang="en-US"/>
              <a:t>Pre- requisite before starting  activities involving children and adolescents in their own protection </a:t>
            </a:r>
            <a:endParaRPr lang="fr-CH"/>
          </a:p>
        </p:txBody>
      </p:sp>
      <p:sp>
        <p:nvSpPr>
          <p:cNvPr id="3" name="Text Placeholder 2">
            <a:extLst>
              <a:ext uri="{FF2B5EF4-FFF2-40B4-BE49-F238E27FC236}">
                <a16:creationId xmlns:a16="http://schemas.microsoft.com/office/drawing/2014/main" id="{884F1430-64D7-49BD-BF06-79A8FD7B8BA3}"/>
              </a:ext>
            </a:extLst>
          </p:cNvPr>
          <p:cNvSpPr>
            <a:spLocks noGrp="1"/>
          </p:cNvSpPr>
          <p:nvPr>
            <p:ph type="body" sz="quarter" idx="14"/>
          </p:nvPr>
        </p:nvSpPr>
        <p:spPr/>
        <p:txBody>
          <a:bodyPr/>
          <a:lstStyle/>
          <a:p>
            <a:pPr>
              <a:buFont typeface="Arial" panose="020B0604020202020204" pitchFamily="34" charset="0"/>
              <a:buChar char="•"/>
            </a:pPr>
            <a:r>
              <a:rPr lang="en-US" dirty="0"/>
              <a:t>A risk assessment must be carried out prior to starting any activities with children to ensure that they are not placed at additional risk as a result of </a:t>
            </a:r>
            <a:r>
              <a:rPr lang="fr-CH" dirty="0" err="1"/>
              <a:t>their</a:t>
            </a:r>
            <a:r>
              <a:rPr lang="fr-CH" dirty="0"/>
              <a:t> engagement</a:t>
            </a:r>
          </a:p>
          <a:p>
            <a:pPr>
              <a:buFont typeface="Arial" panose="020B0604020202020204" pitchFamily="34" charset="0"/>
              <a:buChar char="•"/>
            </a:pPr>
            <a:endParaRPr lang="fr-CH" dirty="0"/>
          </a:p>
          <a:p>
            <a:pPr>
              <a:buFont typeface="Arial" panose="020B0604020202020204" pitchFamily="34" charset="0"/>
              <a:buChar char="•"/>
            </a:pPr>
            <a:r>
              <a:rPr lang="fr-CH" dirty="0" err="1"/>
              <a:t>Safeguarding</a:t>
            </a:r>
            <a:r>
              <a:rPr lang="fr-CH" dirty="0"/>
              <a:t> </a:t>
            </a:r>
            <a:r>
              <a:rPr lang="fr-CH" dirty="0" err="1"/>
              <a:t>policy</a:t>
            </a:r>
            <a:r>
              <a:rPr lang="fr-CH" dirty="0"/>
              <a:t> </a:t>
            </a:r>
          </a:p>
          <a:p>
            <a:pPr>
              <a:buFont typeface="Arial" panose="020B0604020202020204" pitchFamily="34" charset="0"/>
              <a:buChar char="•"/>
            </a:pPr>
            <a:endParaRPr lang="fr-CH" dirty="0"/>
          </a:p>
          <a:p>
            <a:pPr>
              <a:buFont typeface="Arial" panose="020B0604020202020204" pitchFamily="34" charset="0"/>
              <a:buChar char="•"/>
            </a:pPr>
            <a:r>
              <a:rPr lang="fr-CH" dirty="0" err="1"/>
              <a:t>Informing</a:t>
            </a:r>
            <a:r>
              <a:rPr lang="fr-CH" dirty="0"/>
              <a:t> </a:t>
            </a:r>
            <a:r>
              <a:rPr lang="fr-CH" dirty="0" err="1"/>
              <a:t>caregivers</a:t>
            </a:r>
            <a:r>
              <a:rPr lang="fr-CH" dirty="0"/>
              <a:t> and </a:t>
            </a:r>
            <a:r>
              <a:rPr lang="fr-CH" dirty="0" err="1"/>
              <a:t>obtaining</a:t>
            </a:r>
            <a:r>
              <a:rPr lang="fr-CH" dirty="0"/>
              <a:t> consent</a:t>
            </a:r>
          </a:p>
          <a:p>
            <a:pPr>
              <a:buFont typeface="Arial" panose="020B0604020202020204" pitchFamily="34" charset="0"/>
              <a:buChar char="•"/>
            </a:pPr>
            <a:endParaRPr lang="fr-CH" dirty="0"/>
          </a:p>
          <a:p>
            <a:pPr marL="0" indent="0"/>
            <a:r>
              <a:rPr lang="fr-CH" dirty="0"/>
              <a:t>=&gt; </a:t>
            </a:r>
            <a:r>
              <a:rPr lang="en-US" dirty="0"/>
              <a:t>Careful assessment of the environment and preparation of Communities may be necessary to ensure that children are not put at additional risk as a result of their participation.</a:t>
            </a:r>
            <a:endParaRPr lang="fr-CH" dirty="0"/>
          </a:p>
          <a:p>
            <a:pPr>
              <a:buFont typeface="Arial" panose="020B0604020202020204" pitchFamily="34" charset="0"/>
              <a:buChar char="•"/>
            </a:pPr>
            <a:endParaRPr lang="fr-CH" dirty="0"/>
          </a:p>
          <a:p>
            <a:pPr marL="53975" indent="-53975"/>
            <a:endParaRPr lang="fr-CH" dirty="0"/>
          </a:p>
        </p:txBody>
      </p:sp>
    </p:spTree>
    <p:extLst>
      <p:ext uri="{BB962C8B-B14F-4D97-AF65-F5344CB8AC3E}">
        <p14:creationId xmlns:p14="http://schemas.microsoft.com/office/powerpoint/2010/main" val="424878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5F3EF4-EF6D-4ABD-957E-0B6C4F371634}"/>
              </a:ext>
            </a:extLst>
          </p:cNvPr>
          <p:cNvSpPr>
            <a:spLocks noGrp="1"/>
          </p:cNvSpPr>
          <p:nvPr>
            <p:ph type="body" sz="quarter" idx="13"/>
          </p:nvPr>
        </p:nvSpPr>
        <p:spPr/>
        <p:txBody>
          <a:bodyPr/>
          <a:lstStyle/>
          <a:p>
            <a:r>
              <a:rPr lang="en-US"/>
              <a:t>Principles when exploring protection with children and empowering them to be active agents of their own protection</a:t>
            </a:r>
            <a:endParaRPr lang="fr-CH"/>
          </a:p>
        </p:txBody>
      </p:sp>
      <p:sp>
        <p:nvSpPr>
          <p:cNvPr id="3" name="Text Placeholder 2">
            <a:extLst>
              <a:ext uri="{FF2B5EF4-FFF2-40B4-BE49-F238E27FC236}">
                <a16:creationId xmlns:a16="http://schemas.microsoft.com/office/drawing/2014/main" id="{DBCDCC3B-6744-4057-9657-7F9891B33FA4}"/>
              </a:ext>
            </a:extLst>
          </p:cNvPr>
          <p:cNvSpPr>
            <a:spLocks noGrp="1"/>
          </p:cNvSpPr>
          <p:nvPr>
            <p:ph type="body" sz="quarter" idx="14"/>
          </p:nvPr>
        </p:nvSpPr>
        <p:spPr>
          <a:xfrm>
            <a:off x="265564" y="2043490"/>
            <a:ext cx="8612871" cy="4000723"/>
          </a:xfrm>
        </p:spPr>
        <p:txBody>
          <a:bodyPr vert="horz" lIns="0" tIns="0" rIns="0" bIns="0" anchor="t"/>
          <a:lstStyle/>
          <a:p>
            <a:pPr>
              <a:buFont typeface="+mj-lt"/>
              <a:buAutoNum type="arabicPeriod"/>
            </a:pPr>
            <a:r>
              <a:rPr lang="en-US" sz="1800" b="1">
                <a:ea typeface="Geneva"/>
              </a:rPr>
              <a:t>Non-discrimination and inclusiveness </a:t>
            </a:r>
            <a:r>
              <a:rPr lang="en-US" sz="1800">
                <a:ea typeface="Geneva"/>
              </a:rPr>
              <a:t>– treating all people equally and including </a:t>
            </a:r>
            <a:r>
              <a:rPr lang="fr-CH" sz="1800" err="1">
                <a:ea typeface="Geneva"/>
              </a:rPr>
              <a:t>everybody</a:t>
            </a:r>
            <a:r>
              <a:rPr lang="fr-CH" sz="1800">
                <a:ea typeface="Geneva"/>
              </a:rPr>
              <a:t>.</a:t>
            </a:r>
          </a:p>
          <a:p>
            <a:pPr>
              <a:buFont typeface="+mj-lt"/>
              <a:buAutoNum type="arabicPeriod"/>
            </a:pPr>
            <a:r>
              <a:rPr lang="en-US" sz="1800" b="1">
                <a:ea typeface="Geneva"/>
              </a:rPr>
              <a:t>Democracy and equality of opportunity </a:t>
            </a:r>
            <a:r>
              <a:rPr lang="en-US" sz="1800">
                <a:ea typeface="Geneva"/>
              </a:rPr>
              <a:t>– giving everyone the same chances, and allowing all people to have their say.</a:t>
            </a:r>
          </a:p>
          <a:p>
            <a:pPr>
              <a:buFont typeface="+mj-lt"/>
              <a:buAutoNum type="arabicPeriod"/>
            </a:pPr>
            <a:r>
              <a:rPr lang="en-US" sz="1800" b="1"/>
              <a:t>Physical, emotional and psychological safety of participants </a:t>
            </a:r>
            <a:r>
              <a:rPr lang="en-US" sz="1800"/>
              <a:t>– making sure that everyone is looked after, that nobody is harmed (‘Do No Harm’) and that the best interests of the child are prioritized.</a:t>
            </a:r>
          </a:p>
          <a:p>
            <a:pPr>
              <a:buFont typeface="+mj-lt"/>
              <a:buAutoNum type="arabicPeriod"/>
            </a:pPr>
            <a:r>
              <a:rPr lang="en-US" sz="1800" b="1"/>
              <a:t>Adult responsibility </a:t>
            </a:r>
            <a:r>
              <a:rPr lang="en-US" sz="1800"/>
              <a:t>– although children’s voices are important and children have skills, it is an adult role to ensure that children are safe.</a:t>
            </a:r>
          </a:p>
          <a:p>
            <a:pPr>
              <a:buFont typeface="+mj-lt"/>
              <a:buAutoNum type="arabicPeriod"/>
            </a:pPr>
            <a:r>
              <a:rPr lang="en-US" sz="1800" b="1">
                <a:ea typeface="Geneva"/>
              </a:rPr>
              <a:t>Voluntarism, informed consent and transparency </a:t>
            </a:r>
            <a:r>
              <a:rPr lang="en-US" sz="1800">
                <a:ea typeface="Geneva"/>
              </a:rPr>
              <a:t>– children should be asked if they want to take part, understand what they are agreeing to do and know what will </a:t>
            </a:r>
            <a:r>
              <a:rPr lang="fr-CH" sz="1800" err="1">
                <a:ea typeface="Geneva"/>
              </a:rPr>
              <a:t>happen</a:t>
            </a:r>
            <a:r>
              <a:rPr lang="fr-CH" sz="1800">
                <a:ea typeface="Geneva"/>
              </a:rPr>
              <a:t> as a </a:t>
            </a:r>
            <a:r>
              <a:rPr lang="fr-CH" sz="1800" err="1">
                <a:ea typeface="Geneva"/>
              </a:rPr>
              <a:t>result</a:t>
            </a:r>
            <a:r>
              <a:rPr lang="fr-CH" sz="1800">
                <a:ea typeface="Geneva"/>
              </a:rPr>
              <a:t>.</a:t>
            </a:r>
          </a:p>
          <a:p>
            <a:pPr>
              <a:buFont typeface="+mj-lt"/>
              <a:buAutoNum type="arabicPeriod"/>
            </a:pPr>
            <a:r>
              <a:rPr lang="en-US" sz="1800" b="1">
                <a:ea typeface="Geneva"/>
              </a:rPr>
              <a:t>Participation should be an enjoyable and stimulating experience </a:t>
            </a:r>
            <a:r>
              <a:rPr lang="en-US" sz="1800">
                <a:ea typeface="Geneva"/>
              </a:rPr>
              <a:t>– even if it is a serious topic or issue, Participation should remain a choice, and it does not have to be boring!</a:t>
            </a:r>
            <a:r>
              <a:rPr lang="en-GB" altLang="fr-FR" sz="1800" dirty="0">
                <a:ea typeface="Geneva"/>
              </a:rPr>
              <a:t> </a:t>
            </a:r>
          </a:p>
          <a:p>
            <a:pPr>
              <a:buAutoNum type="arabicPeriod"/>
            </a:pPr>
            <a:r>
              <a:rPr lang="en-GB" altLang="fr-FR" sz="1800">
                <a:ea typeface="Geneva"/>
              </a:rPr>
              <a:t>‘</a:t>
            </a:r>
            <a:r>
              <a:rPr lang="en-GB" altLang="fr-FR" sz="1800" b="1">
                <a:ea typeface="Geneva"/>
              </a:rPr>
              <a:t>Child-friendly</a:t>
            </a:r>
            <a:r>
              <a:rPr lang="en-GB" altLang="fr-FR" sz="1800">
                <a:ea typeface="Geneva"/>
              </a:rPr>
              <a:t>’ - enabling children to contribute to the best of their abilities</a:t>
            </a:r>
            <a:endParaRPr lang="en-GB"/>
          </a:p>
          <a:p>
            <a:endParaRPr lang="en-US" sz="1800"/>
          </a:p>
          <a:p>
            <a:endParaRPr lang="fr-CH" sz="1800"/>
          </a:p>
        </p:txBody>
      </p:sp>
    </p:spTree>
    <p:extLst>
      <p:ext uri="{BB962C8B-B14F-4D97-AF65-F5344CB8AC3E}">
        <p14:creationId xmlns:p14="http://schemas.microsoft.com/office/powerpoint/2010/main" val="58213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2D44F3-2D00-40FB-8367-522BC4359EAE}"/>
              </a:ext>
            </a:extLst>
          </p:cNvPr>
          <p:cNvSpPr>
            <a:spLocks noGrp="1"/>
          </p:cNvSpPr>
          <p:nvPr>
            <p:ph type="body" sz="quarter" idx="13"/>
          </p:nvPr>
        </p:nvSpPr>
        <p:spPr/>
        <p:txBody>
          <a:bodyPr/>
          <a:lstStyle/>
          <a:p>
            <a:r>
              <a:rPr lang="en-US"/>
              <a:t>Perception of risks and abuse by communities and  children</a:t>
            </a:r>
            <a:endParaRPr lang="fr-CH"/>
          </a:p>
        </p:txBody>
      </p:sp>
      <p:sp>
        <p:nvSpPr>
          <p:cNvPr id="3" name="Text Placeholder 2">
            <a:extLst>
              <a:ext uri="{FF2B5EF4-FFF2-40B4-BE49-F238E27FC236}">
                <a16:creationId xmlns:a16="http://schemas.microsoft.com/office/drawing/2014/main" id="{8CF52F13-2BEE-4C2E-97B4-4EFE160C31F4}"/>
              </a:ext>
            </a:extLst>
          </p:cNvPr>
          <p:cNvSpPr>
            <a:spLocks noGrp="1"/>
          </p:cNvSpPr>
          <p:nvPr>
            <p:ph type="body" sz="quarter" idx="14"/>
          </p:nvPr>
        </p:nvSpPr>
        <p:spPr/>
        <p:txBody>
          <a:bodyPr/>
          <a:lstStyle/>
          <a:p>
            <a:pPr marL="0" indent="0"/>
            <a:r>
              <a:rPr lang="en-US" sz="2000" b="1"/>
              <a:t>Challenge: </a:t>
            </a:r>
            <a:r>
              <a:rPr lang="en-US" sz="2000"/>
              <a:t>Developing a shared sense of what constitutes</a:t>
            </a:r>
          </a:p>
          <a:p>
            <a:r>
              <a:rPr lang="en-US" sz="2000"/>
              <a:t>child abuse: what is acceptable and what is not acceptable…</a:t>
            </a:r>
          </a:p>
          <a:p>
            <a:endParaRPr lang="en-US" sz="2000" b="1"/>
          </a:p>
          <a:p>
            <a:r>
              <a:rPr lang="en-US" sz="2000" b="1"/>
              <a:t>Culturally sensitive approach </a:t>
            </a:r>
            <a:endParaRPr lang="en-US" sz="2000"/>
          </a:p>
          <a:p>
            <a:pPr>
              <a:buFont typeface="Arial" panose="020B0604020202020204" pitchFamily="34" charset="0"/>
              <a:buChar char="•"/>
            </a:pPr>
            <a:r>
              <a:rPr lang="en-US" sz="2000"/>
              <a:t>There are many valid ways of looking after children, it is equally important not to ‘excuse’ or justify forms of abuse because they are culturally or locally acceptable, as this could leave children at great risk</a:t>
            </a:r>
          </a:p>
          <a:p>
            <a:pPr marL="0" indent="0"/>
            <a:endParaRPr lang="en-US" sz="2000"/>
          </a:p>
          <a:p>
            <a:pPr marL="0" indent="0"/>
            <a:r>
              <a:rPr lang="en-US" sz="2000" b="1"/>
              <a:t>Children’s perception</a:t>
            </a:r>
          </a:p>
          <a:p>
            <a:pPr>
              <a:buFont typeface="Arial" panose="020B0604020202020204" pitchFamily="34" charset="0"/>
              <a:buChar char="•"/>
            </a:pPr>
            <a:r>
              <a:rPr lang="en-US" sz="2000"/>
              <a:t>not been given enough information</a:t>
            </a:r>
          </a:p>
          <a:p>
            <a:pPr>
              <a:buFont typeface="Arial" panose="020B0604020202020204" pitchFamily="34" charset="0"/>
              <a:buChar char="•"/>
            </a:pPr>
            <a:r>
              <a:rPr lang="en-US" sz="2000"/>
              <a:t>not aware of their rights, and/or the situations they face are so common that they seem ‘normal</a:t>
            </a:r>
          </a:p>
          <a:p>
            <a:pPr>
              <a:buFont typeface="Arial" panose="020B0604020202020204" pitchFamily="34" charset="0"/>
              <a:buChar char="•"/>
            </a:pPr>
            <a:r>
              <a:rPr lang="en-US" sz="2000"/>
              <a:t>Minimizing risks  as a coping reaction</a:t>
            </a:r>
            <a:endParaRPr lang="fr-CH" sz="2000"/>
          </a:p>
        </p:txBody>
      </p:sp>
    </p:spTree>
    <p:extLst>
      <p:ext uri="{BB962C8B-B14F-4D97-AF65-F5344CB8AC3E}">
        <p14:creationId xmlns:p14="http://schemas.microsoft.com/office/powerpoint/2010/main" val="427609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9ECF32-1BD0-4318-9FEC-C20FE072787C}"/>
              </a:ext>
            </a:extLst>
          </p:cNvPr>
          <p:cNvSpPr>
            <a:spLocks noGrp="1"/>
          </p:cNvSpPr>
          <p:nvPr>
            <p:ph type="body" sz="quarter" idx="13"/>
          </p:nvPr>
        </p:nvSpPr>
        <p:spPr/>
        <p:txBody>
          <a:bodyPr/>
          <a:lstStyle/>
          <a:p>
            <a:r>
              <a:rPr lang="en-US"/>
              <a:t>Harmful practices </a:t>
            </a:r>
            <a:endParaRPr lang="fr-CH"/>
          </a:p>
        </p:txBody>
      </p:sp>
      <p:sp>
        <p:nvSpPr>
          <p:cNvPr id="3" name="Text Placeholder 2">
            <a:extLst>
              <a:ext uri="{FF2B5EF4-FFF2-40B4-BE49-F238E27FC236}">
                <a16:creationId xmlns:a16="http://schemas.microsoft.com/office/drawing/2014/main" id="{CC4D2C1F-ABAF-444F-90A0-E539A30CAF79}"/>
              </a:ext>
            </a:extLst>
          </p:cNvPr>
          <p:cNvSpPr>
            <a:spLocks noGrp="1"/>
          </p:cNvSpPr>
          <p:nvPr>
            <p:ph type="body" sz="quarter" idx="14"/>
          </p:nvPr>
        </p:nvSpPr>
        <p:spPr/>
        <p:txBody>
          <a:bodyPr/>
          <a:lstStyle/>
          <a:p>
            <a:endParaRPr lang="fr-CH"/>
          </a:p>
        </p:txBody>
      </p:sp>
      <p:pic>
        <p:nvPicPr>
          <p:cNvPr id="4" name="Picture 3">
            <a:extLst>
              <a:ext uri="{FF2B5EF4-FFF2-40B4-BE49-F238E27FC236}">
                <a16:creationId xmlns:a16="http://schemas.microsoft.com/office/drawing/2014/main" id="{512A45ED-44DD-4C09-A679-12D3E006F83B}"/>
              </a:ext>
            </a:extLst>
          </p:cNvPr>
          <p:cNvPicPr>
            <a:picLocks noChangeAspect="1"/>
          </p:cNvPicPr>
          <p:nvPr/>
        </p:nvPicPr>
        <p:blipFill>
          <a:blip r:embed="rId3"/>
          <a:stretch>
            <a:fillRect/>
          </a:stretch>
        </p:blipFill>
        <p:spPr>
          <a:xfrm>
            <a:off x="826612" y="1351861"/>
            <a:ext cx="7490776" cy="4457701"/>
          </a:xfrm>
          <a:prstGeom prst="rect">
            <a:avLst/>
          </a:prstGeom>
        </p:spPr>
      </p:pic>
    </p:spTree>
    <p:extLst>
      <p:ext uri="{BB962C8B-B14F-4D97-AF65-F5344CB8AC3E}">
        <p14:creationId xmlns:p14="http://schemas.microsoft.com/office/powerpoint/2010/main" val="32765163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628E1E-DD12-42B1-B4AD-800D16D52F81}"/>
              </a:ext>
            </a:extLst>
          </p:cNvPr>
          <p:cNvSpPr>
            <a:spLocks noGrp="1"/>
          </p:cNvSpPr>
          <p:nvPr>
            <p:ph type="body" sz="quarter" idx="13"/>
          </p:nvPr>
        </p:nvSpPr>
        <p:spPr/>
        <p:txBody>
          <a:bodyPr/>
          <a:lstStyle/>
          <a:p>
            <a:r>
              <a:rPr lang="en-US"/>
              <a:t>Key messages</a:t>
            </a:r>
            <a:endParaRPr lang="fr-CH"/>
          </a:p>
        </p:txBody>
      </p:sp>
      <p:sp>
        <p:nvSpPr>
          <p:cNvPr id="3" name="Text Placeholder 2">
            <a:extLst>
              <a:ext uri="{FF2B5EF4-FFF2-40B4-BE49-F238E27FC236}">
                <a16:creationId xmlns:a16="http://schemas.microsoft.com/office/drawing/2014/main" id="{BE63F481-76C7-433F-B169-2B19544EDABD}"/>
              </a:ext>
            </a:extLst>
          </p:cNvPr>
          <p:cNvSpPr>
            <a:spLocks noGrp="1"/>
          </p:cNvSpPr>
          <p:nvPr>
            <p:ph type="body" sz="quarter" idx="14"/>
          </p:nvPr>
        </p:nvSpPr>
        <p:spPr/>
        <p:txBody>
          <a:bodyPr vert="horz" lIns="0" tIns="0" rIns="0" bIns="0" anchor="t"/>
          <a:lstStyle/>
          <a:p>
            <a:pPr>
              <a:buFont typeface="Arial" panose="020B0604020202020204" pitchFamily="34" charset="0"/>
              <a:buChar char="•"/>
            </a:pPr>
            <a:r>
              <a:rPr lang="en-US" sz="2000" b="1"/>
              <a:t>Age, development and individual circumstances </a:t>
            </a:r>
            <a:r>
              <a:rPr lang="en-US" sz="2000"/>
              <a:t>all affect the risks that children face and extent to which children can be involved in their own protection.</a:t>
            </a:r>
          </a:p>
          <a:p>
            <a:pPr marL="0" indent="0"/>
            <a:endParaRPr lang="en-US" sz="2000"/>
          </a:p>
          <a:p>
            <a:pPr>
              <a:buFont typeface="Arial" panose="020B0604020202020204" pitchFamily="34" charset="0"/>
              <a:buChar char="•"/>
            </a:pPr>
            <a:r>
              <a:rPr lang="en-US" sz="2000" b="1">
                <a:ea typeface="Geneva"/>
              </a:rPr>
              <a:t>Environment and context </a:t>
            </a:r>
            <a:r>
              <a:rPr lang="en-US" sz="2000">
                <a:ea typeface="Geneva"/>
              </a:rPr>
              <a:t>within which a child lives impact upon the extent to which children can participate in protection issues and need </a:t>
            </a:r>
            <a:r>
              <a:rPr lang="en-US" sz="2000" b="1">
                <a:ea typeface="Geneva"/>
              </a:rPr>
              <a:t>careful assessment </a:t>
            </a:r>
            <a:r>
              <a:rPr lang="en-US" sz="2000">
                <a:ea typeface="Geneva"/>
              </a:rPr>
              <a:t>to ensure the children are not placed at greater risk.</a:t>
            </a:r>
          </a:p>
          <a:p>
            <a:pPr marL="0" indent="0"/>
            <a:endParaRPr lang="en-US" sz="2000"/>
          </a:p>
          <a:p>
            <a:pPr>
              <a:buFont typeface="Arial" panose="020B0604020202020204" pitchFamily="34" charset="0"/>
              <a:buChar char="•"/>
            </a:pPr>
            <a:r>
              <a:rPr lang="en-US" sz="2000">
                <a:ea typeface="Geneva"/>
              </a:rPr>
              <a:t>Even very </a:t>
            </a:r>
            <a:r>
              <a:rPr lang="en-US" sz="2000" b="1">
                <a:ea typeface="Geneva"/>
              </a:rPr>
              <a:t>young children </a:t>
            </a:r>
            <a:r>
              <a:rPr lang="en-US" sz="2000">
                <a:ea typeface="Geneva"/>
              </a:rPr>
              <a:t>can begin to become involved in their own protection, and in the protection of their peers.</a:t>
            </a:r>
          </a:p>
          <a:p>
            <a:pPr marL="0" indent="0"/>
            <a:endParaRPr lang="en-US" sz="2000"/>
          </a:p>
          <a:p>
            <a:pPr>
              <a:buFont typeface="Arial" panose="020B0604020202020204" pitchFamily="34" charset="0"/>
              <a:buChar char="•"/>
            </a:pPr>
            <a:r>
              <a:rPr lang="en-US" sz="2000" b="1"/>
              <a:t>Girls and boys may face very different risks </a:t>
            </a:r>
            <a:r>
              <a:rPr lang="en-US" sz="2000"/>
              <a:t>and this needs to be explored to ensure both boys and girls are adequately protected.</a:t>
            </a:r>
            <a:endParaRPr lang="fr-CH" sz="2000"/>
          </a:p>
        </p:txBody>
      </p:sp>
    </p:spTree>
    <p:extLst>
      <p:ext uri="{BB962C8B-B14F-4D97-AF65-F5344CB8AC3E}">
        <p14:creationId xmlns:p14="http://schemas.microsoft.com/office/powerpoint/2010/main" val="290141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4D7267-BBBE-448E-A007-EF6D19DD65D8}"/>
              </a:ext>
            </a:extLst>
          </p:cNvPr>
          <p:cNvSpPr>
            <a:spLocks noGrp="1"/>
          </p:cNvSpPr>
          <p:nvPr>
            <p:ph type="body" sz="quarter" idx="13"/>
          </p:nvPr>
        </p:nvSpPr>
        <p:spPr>
          <a:xfrm rot="19658072">
            <a:off x="265564" y="2541634"/>
            <a:ext cx="8612872" cy="1774733"/>
          </a:xfrm>
        </p:spPr>
        <p:txBody>
          <a:bodyPr/>
          <a:lstStyle/>
          <a:p>
            <a:pPr algn="ctr"/>
            <a:r>
              <a:rPr lang="en-US" sz="4000"/>
              <a:t>Distribute handout 2 </a:t>
            </a:r>
            <a:endParaRPr lang="fr-CH" sz="4000"/>
          </a:p>
        </p:txBody>
      </p:sp>
    </p:spTree>
    <p:extLst>
      <p:ext uri="{BB962C8B-B14F-4D97-AF65-F5344CB8AC3E}">
        <p14:creationId xmlns:p14="http://schemas.microsoft.com/office/powerpoint/2010/main" val="41909571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a:extLst>
              <a:ext uri="{FF2B5EF4-FFF2-40B4-BE49-F238E27FC236}">
                <a16:creationId xmlns:a16="http://schemas.microsoft.com/office/drawing/2014/main" id="{4FAEE12B-9EA0-4C86-9A40-1C0629E226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3" y="0"/>
            <a:ext cx="9160933" cy="4723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Bild 2">
            <a:extLst>
              <a:ext uri="{FF2B5EF4-FFF2-40B4-BE49-F238E27FC236}">
                <a16:creationId xmlns:a16="http://schemas.microsoft.com/office/drawing/2014/main" id="{1A5B4A1F-7C63-4BBF-8731-B4EA579E5D0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573588"/>
            <a:ext cx="914400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4">
            <a:extLst>
              <a:ext uri="{FF2B5EF4-FFF2-40B4-BE49-F238E27FC236}">
                <a16:creationId xmlns:a16="http://schemas.microsoft.com/office/drawing/2014/main" id="{0F206997-639D-4A51-8067-72D8226BB5F1}"/>
              </a:ext>
            </a:extLst>
          </p:cNvPr>
          <p:cNvSpPr txBox="1"/>
          <p:nvPr/>
        </p:nvSpPr>
        <p:spPr>
          <a:xfrm>
            <a:off x="74706" y="99976"/>
            <a:ext cx="123111" cy="2184436"/>
          </a:xfrm>
          <a:prstGeom prst="rect">
            <a:avLst/>
          </a:prstGeom>
          <a:noFill/>
        </p:spPr>
        <p:txBody>
          <a:bodyPr vert="vert270" lIns="0" tIns="0" rIns="0" bIns="0">
            <a:spAutoFit/>
          </a:bodyPr>
          <a:lstStyle/>
          <a:p>
            <a:pPr algn="r" eaLnBrk="1" hangingPunct="1">
              <a:defRPr/>
            </a:pPr>
            <a:r>
              <a:rPr lang="de-DE" sz="800">
                <a:solidFill>
                  <a:schemeClr val="bg1"/>
                </a:solidFill>
                <a:ea typeface="Geneva" charset="-128"/>
                <a:cs typeface="+mn-cs"/>
              </a:rPr>
              <a:t>©</a:t>
            </a:r>
            <a:r>
              <a:rPr lang="de-DE" sz="800" err="1">
                <a:solidFill>
                  <a:schemeClr val="bg1"/>
                </a:solidFill>
                <a:ea typeface="Geneva" charset="-128"/>
                <a:cs typeface="+mn-cs"/>
              </a:rPr>
              <a:t>Tdh</a:t>
            </a:r>
            <a:r>
              <a:rPr lang="de-DE" sz="800">
                <a:solidFill>
                  <a:schemeClr val="bg1"/>
                </a:solidFill>
                <a:ea typeface="Geneva" charset="-128"/>
                <a:cs typeface="+mn-cs"/>
              </a:rPr>
              <a:t>/</a:t>
            </a:r>
            <a:r>
              <a:rPr lang="de-DE" sz="800" err="1">
                <a:solidFill>
                  <a:schemeClr val="bg1"/>
                </a:solidFill>
                <a:ea typeface="Geneva" charset="-128"/>
                <a:cs typeface="+mn-cs"/>
              </a:rPr>
              <a:t>O.Girard</a:t>
            </a:r>
            <a:r>
              <a:rPr lang="de-DE" sz="800">
                <a:solidFill>
                  <a:schemeClr val="bg1"/>
                </a:solidFill>
                <a:ea typeface="Geneva" charset="-128"/>
                <a:cs typeface="+mn-cs"/>
              </a:rPr>
              <a:t> - Jordan</a:t>
            </a:r>
          </a:p>
        </p:txBody>
      </p:sp>
      <p:sp>
        <p:nvSpPr>
          <p:cNvPr id="2" name="Text Placeholder 1">
            <a:extLst>
              <a:ext uri="{FF2B5EF4-FFF2-40B4-BE49-F238E27FC236}">
                <a16:creationId xmlns:a16="http://schemas.microsoft.com/office/drawing/2014/main" id="{1EA8C1F2-BA48-4559-9211-19F26DB38341}"/>
              </a:ext>
            </a:extLst>
          </p:cNvPr>
          <p:cNvSpPr>
            <a:spLocks noGrp="1"/>
          </p:cNvSpPr>
          <p:nvPr>
            <p:ph type="body" sz="quarter" idx="13"/>
          </p:nvPr>
        </p:nvSpPr>
        <p:spPr>
          <a:xfrm>
            <a:off x="261937" y="4838064"/>
            <a:ext cx="8712729" cy="1316674"/>
          </a:xfrm>
        </p:spPr>
        <p:txBody>
          <a:bodyPr/>
          <a:lstStyle/>
          <a:p>
            <a:r>
              <a:rPr lang="en-US">
                <a:ea typeface="Geneva"/>
              </a:rPr>
              <a:t>Characteristics of the facilitator leading children’s activities on child protection and safeguarding</a:t>
            </a:r>
            <a:endParaRPr lang="en-GB" altLang="fr-FR">
              <a:ea typeface="Geneva"/>
              <a:cs typeface="Geneva"/>
            </a:endParaRPr>
          </a:p>
        </p:txBody>
      </p:sp>
      <p:pic>
        <p:nvPicPr>
          <p:cNvPr id="5" name="Picture 4">
            <a:extLst>
              <a:ext uri="{FF2B5EF4-FFF2-40B4-BE49-F238E27FC236}">
                <a16:creationId xmlns:a16="http://schemas.microsoft.com/office/drawing/2014/main" id="{3B350CBB-40CD-413F-AB37-E272DE409024}"/>
              </a:ext>
            </a:extLst>
          </p:cNvPr>
          <p:cNvPicPr>
            <a:picLocks noChangeAspect="1"/>
          </p:cNvPicPr>
          <p:nvPr/>
        </p:nvPicPr>
        <p:blipFill>
          <a:blip r:embed="rId5"/>
          <a:stretch>
            <a:fillRect/>
          </a:stretch>
        </p:blipFill>
        <p:spPr>
          <a:xfrm>
            <a:off x="3657589" y="5912579"/>
            <a:ext cx="5486411" cy="713233"/>
          </a:xfrm>
          <a:prstGeom prst="rect">
            <a:avLst/>
          </a:prstGeom>
        </p:spPr>
      </p:pic>
    </p:spTree>
    <p:extLst>
      <p:ext uri="{BB962C8B-B14F-4D97-AF65-F5344CB8AC3E}">
        <p14:creationId xmlns:p14="http://schemas.microsoft.com/office/powerpoint/2010/main" val="1913099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A9A73F-0878-4F54-BB8C-20DD9445A9C8}"/>
              </a:ext>
            </a:extLst>
          </p:cNvPr>
          <p:cNvSpPr>
            <a:spLocks noGrp="1"/>
          </p:cNvSpPr>
          <p:nvPr>
            <p:ph type="body" sz="quarter" idx="13"/>
          </p:nvPr>
        </p:nvSpPr>
        <p:spPr/>
        <p:txBody>
          <a:bodyPr/>
          <a:lstStyle/>
          <a:p>
            <a:r>
              <a:rPr lang="en-US"/>
              <a:t>Pretest </a:t>
            </a:r>
            <a:endParaRPr lang="fr-CH"/>
          </a:p>
        </p:txBody>
      </p:sp>
      <p:pic>
        <p:nvPicPr>
          <p:cNvPr id="4" name="Picture 3">
            <a:extLst>
              <a:ext uri="{FF2B5EF4-FFF2-40B4-BE49-F238E27FC236}">
                <a16:creationId xmlns:a16="http://schemas.microsoft.com/office/drawing/2014/main" id="{4D567E7F-5CF9-4B44-9573-3B5472C51A70}"/>
              </a:ext>
            </a:extLst>
          </p:cNvPr>
          <p:cNvPicPr>
            <a:picLocks noChangeAspect="1"/>
          </p:cNvPicPr>
          <p:nvPr/>
        </p:nvPicPr>
        <p:blipFill>
          <a:blip r:embed="rId3"/>
          <a:stretch>
            <a:fillRect/>
          </a:stretch>
        </p:blipFill>
        <p:spPr>
          <a:xfrm>
            <a:off x="1752334" y="1412875"/>
            <a:ext cx="4970199" cy="4659561"/>
          </a:xfrm>
          <a:prstGeom prst="rect">
            <a:avLst/>
          </a:prstGeom>
        </p:spPr>
      </p:pic>
    </p:spTree>
    <p:extLst>
      <p:ext uri="{BB962C8B-B14F-4D97-AF65-F5344CB8AC3E}">
        <p14:creationId xmlns:p14="http://schemas.microsoft.com/office/powerpoint/2010/main" val="1169867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DA7E4A-3B29-4F03-A438-D8052984811E}"/>
              </a:ext>
            </a:extLst>
          </p:cNvPr>
          <p:cNvSpPr>
            <a:spLocks noGrp="1"/>
          </p:cNvSpPr>
          <p:nvPr>
            <p:ph type="body" sz="quarter" idx="13"/>
          </p:nvPr>
        </p:nvSpPr>
        <p:spPr>
          <a:xfrm>
            <a:off x="285832" y="298318"/>
            <a:ext cx="8612872" cy="1009178"/>
          </a:xfrm>
        </p:spPr>
        <p:txBody>
          <a:bodyPr/>
          <a:lstStyle/>
          <a:p>
            <a:r>
              <a:rPr lang="en-US">
                <a:ea typeface="Geneva"/>
              </a:rPr>
              <a:t>Group Activity: Agree or Disagree?</a:t>
            </a:r>
            <a:endParaRPr lang="en-US"/>
          </a:p>
        </p:txBody>
      </p:sp>
      <p:sp>
        <p:nvSpPr>
          <p:cNvPr id="4" name="Text Placeholder 1">
            <a:extLst>
              <a:ext uri="{FF2B5EF4-FFF2-40B4-BE49-F238E27FC236}">
                <a16:creationId xmlns:a16="http://schemas.microsoft.com/office/drawing/2014/main" id="{24C222DC-0DA6-4A58-96B0-A21B55A142CE}"/>
              </a:ext>
            </a:extLst>
          </p:cNvPr>
          <p:cNvSpPr>
            <a:spLocks noGrp="1"/>
          </p:cNvSpPr>
          <p:nvPr>
            <p:ph type="body" sz="quarter" idx="14"/>
          </p:nvPr>
        </p:nvSpPr>
        <p:spPr>
          <a:xfrm>
            <a:off x="285832" y="1148259"/>
            <a:ext cx="8612188" cy="5431003"/>
          </a:xfrm>
        </p:spPr>
        <p:txBody>
          <a:bodyPr vert="horz" lIns="0" tIns="0" rIns="0" bIns="0" anchor="t"/>
          <a:lstStyle/>
          <a:p>
            <a:pPr algn="just">
              <a:lnSpc>
                <a:spcPct val="150000"/>
              </a:lnSpc>
              <a:buFont typeface="Wingdings" panose="05000000000000000000" pitchFamily="2" charset="2"/>
              <a:buChar char="§"/>
            </a:pPr>
            <a:r>
              <a:rPr lang="en-US" sz="2000">
                <a:ea typeface="Geneva"/>
                <a:cs typeface="Times New Roman"/>
              </a:rPr>
              <a:t>A facilitator should have a good knowledge of the topic and be the expert.</a:t>
            </a:r>
            <a:endParaRPr lang="en-US" sz="2000">
              <a:cs typeface="Times New Roman"/>
            </a:endParaRPr>
          </a:p>
          <a:p>
            <a:pPr algn="just">
              <a:lnSpc>
                <a:spcPct val="150000"/>
              </a:lnSpc>
              <a:buFont typeface="Wingdings" panose="05000000000000000000" pitchFamily="2" charset="2"/>
              <a:buChar char="§"/>
            </a:pPr>
            <a:r>
              <a:rPr lang="en-US" sz="2000">
                <a:ea typeface="Geneva"/>
                <a:cs typeface="Times New Roman"/>
              </a:rPr>
              <a:t>Facilitators' task is to encourage the people to come to the meetings.</a:t>
            </a:r>
          </a:p>
          <a:p>
            <a:pPr algn="just">
              <a:lnSpc>
                <a:spcPct val="150000"/>
              </a:lnSpc>
              <a:buFont typeface="Wingdings" panose="05000000000000000000" pitchFamily="2" charset="2"/>
              <a:buChar char="§"/>
            </a:pPr>
            <a:r>
              <a:rPr lang="en-US" sz="2000">
                <a:ea typeface="Geneva"/>
                <a:cs typeface="Times New Roman"/>
              </a:rPr>
              <a:t>As a facilitator I always welcome participants who are late.</a:t>
            </a:r>
          </a:p>
          <a:p>
            <a:pPr algn="just">
              <a:lnSpc>
                <a:spcPct val="150000"/>
              </a:lnSpc>
              <a:buFont typeface="Wingdings" panose="05000000000000000000" pitchFamily="2" charset="2"/>
              <a:buChar char="§"/>
            </a:pPr>
            <a:r>
              <a:rPr lang="en-US" sz="2000">
                <a:ea typeface="+mn-lt"/>
                <a:cs typeface="+mn-lt"/>
              </a:rPr>
              <a:t>The role of a facilitator is to be a catalyst.</a:t>
            </a:r>
            <a:endParaRPr lang="en-US" sz="2000">
              <a:ea typeface="Geneva"/>
              <a:cs typeface="Times New Roman"/>
            </a:endParaRPr>
          </a:p>
          <a:p>
            <a:pPr algn="just">
              <a:lnSpc>
                <a:spcPct val="150000"/>
              </a:lnSpc>
              <a:buFont typeface="Wingdings" panose="05000000000000000000" pitchFamily="2" charset="2"/>
              <a:buChar char="§"/>
            </a:pPr>
            <a:r>
              <a:rPr lang="en-US" sz="2000">
                <a:ea typeface="Geneva"/>
                <a:cs typeface="Times New Roman"/>
              </a:rPr>
              <a:t>If somebody is provocative, as a facilitator, I ignore it.</a:t>
            </a:r>
          </a:p>
          <a:p>
            <a:pPr algn="just">
              <a:lnSpc>
                <a:spcPct val="150000"/>
              </a:lnSpc>
              <a:buFont typeface="Wingdings" panose="05000000000000000000" pitchFamily="2" charset="2"/>
              <a:buChar char="§"/>
            </a:pPr>
            <a:r>
              <a:rPr lang="en-US" sz="2000">
                <a:ea typeface="Geneva"/>
                <a:cs typeface="Times New Roman"/>
              </a:rPr>
              <a:t>A facilitator should have ethical principles.</a:t>
            </a:r>
          </a:p>
          <a:p>
            <a:pPr algn="just">
              <a:lnSpc>
                <a:spcPct val="150000"/>
              </a:lnSpc>
              <a:buFont typeface="Wingdings" panose="05000000000000000000" pitchFamily="2" charset="2"/>
              <a:buChar char="§"/>
            </a:pPr>
            <a:r>
              <a:rPr lang="en-US" sz="2000">
                <a:ea typeface="+mn-lt"/>
                <a:cs typeface="+mn-lt"/>
              </a:rPr>
              <a:t>The role of a facilitator is to be a coach.</a:t>
            </a:r>
            <a:endParaRPr lang="en-US" sz="2000">
              <a:ea typeface="Geneva"/>
              <a:cs typeface="Times New Roman"/>
            </a:endParaRPr>
          </a:p>
          <a:p>
            <a:pPr algn="just">
              <a:lnSpc>
                <a:spcPct val="150000"/>
              </a:lnSpc>
              <a:buFont typeface="Wingdings" panose="05000000000000000000" pitchFamily="2" charset="2"/>
              <a:buChar char="§"/>
            </a:pPr>
            <a:r>
              <a:rPr lang="en-US" sz="2000">
                <a:ea typeface="Geneva"/>
                <a:cs typeface="Times New Roman"/>
              </a:rPr>
              <a:t>A facilitator shouldn't have to be also a mediator.</a:t>
            </a:r>
          </a:p>
          <a:p>
            <a:pPr algn="just">
              <a:lnSpc>
                <a:spcPct val="150000"/>
              </a:lnSpc>
              <a:buFont typeface="Wingdings" panose="05000000000000000000" pitchFamily="2" charset="2"/>
              <a:buChar char="§"/>
            </a:pPr>
            <a:r>
              <a:rPr lang="en-US" sz="2000">
                <a:ea typeface="Geneva"/>
                <a:cs typeface="Times New Roman"/>
              </a:rPr>
              <a:t>The facilitator is the leader of the meeting.</a:t>
            </a:r>
          </a:p>
          <a:p>
            <a:pPr algn="just">
              <a:lnSpc>
                <a:spcPct val="150000"/>
              </a:lnSpc>
              <a:buFont typeface="Wingdings" panose="05000000000000000000" pitchFamily="2" charset="2"/>
              <a:buChar char="§"/>
            </a:pPr>
            <a:r>
              <a:rPr lang="en-US" sz="2000">
                <a:ea typeface="Geneva"/>
                <a:cs typeface="Times New Roman"/>
              </a:rPr>
              <a:t>The focus of facilitation is on learning/knowledge.</a:t>
            </a:r>
            <a:endParaRPr lang="el-GR" sz="2000">
              <a:ea typeface="Geneva"/>
              <a:cs typeface="Times New Roman"/>
            </a:endParaRPr>
          </a:p>
          <a:p>
            <a:pPr algn="just">
              <a:lnSpc>
                <a:spcPct val="150000"/>
              </a:lnSpc>
              <a:buFont typeface="Wingdings" panose="05000000000000000000" pitchFamily="2" charset="2"/>
              <a:buChar char="§"/>
            </a:pPr>
            <a:r>
              <a:rPr lang="el-GR" sz="2000">
                <a:ea typeface="Geneva"/>
                <a:cs typeface="Times New Roman"/>
              </a:rPr>
              <a:t>The </a:t>
            </a:r>
            <a:r>
              <a:rPr lang="el-GR" sz="2000" err="1">
                <a:ea typeface="Geneva"/>
                <a:cs typeface="Times New Roman"/>
              </a:rPr>
              <a:t>role</a:t>
            </a:r>
            <a:r>
              <a:rPr lang="el-GR" sz="2000">
                <a:ea typeface="Geneva"/>
                <a:cs typeface="Times New Roman"/>
              </a:rPr>
              <a:t> of a </a:t>
            </a:r>
            <a:r>
              <a:rPr lang="el-GR" sz="2000" err="1">
                <a:ea typeface="Geneva"/>
                <a:cs typeface="Times New Roman"/>
              </a:rPr>
              <a:t>facilitator</a:t>
            </a:r>
            <a:r>
              <a:rPr lang="el-GR" sz="2000">
                <a:ea typeface="Geneva"/>
                <a:cs typeface="Times New Roman"/>
              </a:rPr>
              <a:t> </a:t>
            </a:r>
            <a:r>
              <a:rPr lang="el-GR" sz="2000" err="1">
                <a:ea typeface="Geneva"/>
                <a:cs typeface="Times New Roman"/>
              </a:rPr>
              <a:t>is</a:t>
            </a:r>
            <a:r>
              <a:rPr lang="el-GR" sz="2000">
                <a:ea typeface="Geneva"/>
                <a:cs typeface="Times New Roman"/>
              </a:rPr>
              <a:t> </a:t>
            </a:r>
            <a:r>
              <a:rPr lang="el-GR" sz="2000" err="1">
                <a:ea typeface="Geneva"/>
                <a:cs typeface="Times New Roman"/>
              </a:rPr>
              <a:t>to</a:t>
            </a:r>
            <a:r>
              <a:rPr lang="el-GR" sz="2000">
                <a:ea typeface="Geneva"/>
                <a:cs typeface="Times New Roman"/>
              </a:rPr>
              <a:t> </a:t>
            </a:r>
            <a:r>
              <a:rPr lang="el-GR" sz="2000" err="1">
                <a:ea typeface="Geneva"/>
                <a:cs typeface="Times New Roman"/>
              </a:rPr>
              <a:t>be</a:t>
            </a:r>
            <a:r>
              <a:rPr lang="el-GR" sz="2000">
                <a:ea typeface="Geneva"/>
                <a:cs typeface="Times New Roman"/>
              </a:rPr>
              <a:t> a </a:t>
            </a:r>
            <a:r>
              <a:rPr lang="el-GR" sz="2000" err="1">
                <a:ea typeface="Geneva"/>
                <a:cs typeface="Times New Roman"/>
              </a:rPr>
              <a:t>conductor</a:t>
            </a:r>
            <a:r>
              <a:rPr lang="el-GR" sz="2000">
                <a:ea typeface="Geneva"/>
                <a:cs typeface="Times New Roman"/>
              </a:rPr>
              <a:t>.</a:t>
            </a:r>
            <a:endParaRPr lang="el-GR" sz="2000">
              <a:cs typeface="Times New Roman"/>
            </a:endParaRPr>
          </a:p>
          <a:p>
            <a:pPr algn="just">
              <a:lnSpc>
                <a:spcPct val="150000"/>
              </a:lnSpc>
              <a:buFont typeface="Wingdings" panose="05000000000000000000" pitchFamily="2" charset="2"/>
              <a:buChar char="§"/>
            </a:pPr>
            <a:endParaRPr lang="el-GR" sz="2000">
              <a:ea typeface="Geneva"/>
              <a:cs typeface="Times New Roman"/>
            </a:endParaRPr>
          </a:p>
          <a:p>
            <a:pPr algn="just">
              <a:lnSpc>
                <a:spcPct val="150000"/>
              </a:lnSpc>
              <a:buFont typeface="Wingdings" panose="05000000000000000000" pitchFamily="2" charset="2"/>
              <a:buChar char="§"/>
            </a:pPr>
            <a:endParaRPr lang="en-US">
              <a:cs typeface="Times New Roman"/>
            </a:endParaRPr>
          </a:p>
          <a:p>
            <a:pPr algn="ctr"/>
            <a:endParaRPr lang="el-GR"/>
          </a:p>
        </p:txBody>
      </p:sp>
    </p:spTree>
    <p:extLst>
      <p:ext uri="{BB962C8B-B14F-4D97-AF65-F5344CB8AC3E}">
        <p14:creationId xmlns:p14="http://schemas.microsoft.com/office/powerpoint/2010/main" val="33028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pPr algn="ctr"/>
            <a:r>
              <a:rPr lang="en-US"/>
              <a:t>Defining Facilitation</a:t>
            </a:r>
            <a:endParaRPr lang="el-GR"/>
          </a:p>
        </p:txBody>
      </p:sp>
      <p:sp>
        <p:nvSpPr>
          <p:cNvPr id="3" name="Text Placeholder 2"/>
          <p:cNvSpPr>
            <a:spLocks noGrp="1"/>
          </p:cNvSpPr>
          <p:nvPr>
            <p:ph type="body" sz="quarter" idx="14"/>
          </p:nvPr>
        </p:nvSpPr>
        <p:spPr>
          <a:xfrm>
            <a:off x="4210050" y="1655292"/>
            <a:ext cx="4687969" cy="4208934"/>
          </a:xfrm>
        </p:spPr>
        <p:txBody>
          <a:bodyPr/>
          <a:lstStyle/>
          <a:p>
            <a:pPr marL="0" indent="0" algn="ctr"/>
            <a:r>
              <a:rPr lang="en-US" b="1" i="1"/>
              <a:t>“Facilitation </a:t>
            </a:r>
            <a:r>
              <a:rPr lang="en-US" i="1"/>
              <a:t>is the art of leading people through processes towards agreed-upon objectives in a manner that encourages participation, ownership and creativity by all those involved” </a:t>
            </a:r>
            <a:endParaRPr lang="en-US" b="1" i="1"/>
          </a:p>
          <a:p>
            <a:pPr marL="0" indent="0" algn="ctr"/>
            <a:endParaRPr lang="en-US" b="1" i="1"/>
          </a:p>
          <a:p>
            <a:pPr marL="0" indent="0" algn="ctr"/>
            <a:r>
              <a:rPr lang="en-US" b="1" i="1"/>
              <a:t>and so..</a:t>
            </a:r>
          </a:p>
          <a:p>
            <a:pPr marL="0" indent="0" algn="ctr"/>
            <a:endParaRPr lang="en-US" b="1" i="1"/>
          </a:p>
          <a:p>
            <a:pPr marL="0" indent="0" algn="ctr"/>
            <a:r>
              <a:rPr lang="en-US" b="1" i="1"/>
              <a:t>Facilitator</a:t>
            </a:r>
            <a:r>
              <a:rPr lang="en-US"/>
              <a:t> is the “</a:t>
            </a:r>
            <a:r>
              <a:rPr lang="en-US" i="1"/>
              <a:t>person that makes an action or process easy or easier”.</a:t>
            </a:r>
            <a:endParaRPr lang="el-GR"/>
          </a:p>
          <a:p>
            <a:endParaRPr lang="el-GR"/>
          </a:p>
        </p:txBody>
      </p:sp>
      <p:pic>
        <p:nvPicPr>
          <p:cNvPr id="4" name="Picture 3"/>
          <p:cNvPicPr>
            <a:picLocks noChangeAspect="1"/>
          </p:cNvPicPr>
          <p:nvPr/>
        </p:nvPicPr>
        <p:blipFill>
          <a:blip r:embed="rId3"/>
          <a:stretch>
            <a:fillRect/>
          </a:stretch>
        </p:blipFill>
        <p:spPr>
          <a:xfrm>
            <a:off x="285148" y="1655291"/>
            <a:ext cx="3924901" cy="4057681"/>
          </a:xfrm>
          <a:prstGeom prst="rect">
            <a:avLst/>
          </a:prstGeom>
        </p:spPr>
      </p:pic>
    </p:spTree>
    <p:extLst>
      <p:ext uri="{BB962C8B-B14F-4D97-AF65-F5344CB8AC3E}">
        <p14:creationId xmlns:p14="http://schemas.microsoft.com/office/powerpoint/2010/main" val="370824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70647" y="484094"/>
            <a:ext cx="1627094" cy="470647"/>
          </a:xfrm>
          <a:prstGeom prst="rect">
            <a:avLst/>
          </a:prstGeom>
          <a:noFill/>
        </p:spPr>
        <p:txBody>
          <a:bodyPr wrap="square" rtlCol="0">
            <a:spAutoFit/>
          </a:bodyPr>
          <a:lstStyle/>
          <a:p>
            <a:endParaRPr lang="el-GR"/>
          </a:p>
        </p:txBody>
      </p:sp>
      <p:sp>
        <p:nvSpPr>
          <p:cNvPr id="9" name="TextBox 8"/>
          <p:cNvSpPr txBox="1"/>
          <p:nvPr/>
        </p:nvSpPr>
        <p:spPr>
          <a:xfrm>
            <a:off x="623047" y="636494"/>
            <a:ext cx="1627094" cy="470647"/>
          </a:xfrm>
          <a:prstGeom prst="rect">
            <a:avLst/>
          </a:prstGeom>
          <a:noFill/>
        </p:spPr>
        <p:txBody>
          <a:bodyPr wrap="square" rtlCol="0">
            <a:spAutoFit/>
          </a:bodyPr>
          <a:lstStyle/>
          <a:p>
            <a:endParaRPr lang="el-GR"/>
          </a:p>
        </p:txBody>
      </p:sp>
      <p:sp>
        <p:nvSpPr>
          <p:cNvPr id="13" name="Rounded Rectangle 12"/>
          <p:cNvSpPr/>
          <p:nvPr/>
        </p:nvSpPr>
        <p:spPr>
          <a:xfrm>
            <a:off x="470647" y="5753218"/>
            <a:ext cx="2185147" cy="95025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l-GR"/>
          </a:p>
        </p:txBody>
      </p:sp>
      <p:sp>
        <p:nvSpPr>
          <p:cNvPr id="16" name="Rounded Rectangle 15"/>
          <p:cNvSpPr/>
          <p:nvPr/>
        </p:nvSpPr>
        <p:spPr>
          <a:xfrm>
            <a:off x="6051739" y="2471607"/>
            <a:ext cx="2185147" cy="95025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atin typeface="Andalus"/>
              <a:cs typeface="Andalus" panose="02020603050405020304" pitchFamily="18" charset="-78"/>
            </a:endParaRPr>
          </a:p>
        </p:txBody>
      </p:sp>
      <p:sp>
        <p:nvSpPr>
          <p:cNvPr id="17" name="Rounded Rectangle 16"/>
          <p:cNvSpPr/>
          <p:nvPr/>
        </p:nvSpPr>
        <p:spPr>
          <a:xfrm>
            <a:off x="6051739" y="3644428"/>
            <a:ext cx="2419908" cy="82895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atin typeface="Andalus"/>
              <a:cs typeface="Andalus" panose="02020603050405020304" pitchFamily="18" charset="-78"/>
            </a:endParaRPr>
          </a:p>
        </p:txBody>
      </p:sp>
      <p:pic>
        <p:nvPicPr>
          <p:cNvPr id="3076" name="Picture 4" descr="300x396 5 6 Year Old Children Drawing And Painting Sfa Handwriting Gy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1495" y="1489218"/>
            <a:ext cx="2857500" cy="3771901"/>
          </a:xfrm>
          <a:prstGeom prst="rect">
            <a:avLst/>
          </a:prstGeom>
          <a:noFill/>
          <a:extLst>
            <a:ext uri="{909E8E84-426E-40DD-AFC4-6F175D3DCCD1}">
              <a14:hiddenFill xmlns:a14="http://schemas.microsoft.com/office/drawing/2010/main">
                <a:solidFill>
                  <a:srgbClr val="FFFFFF"/>
                </a:solidFill>
              </a14:hiddenFill>
            </a:ext>
          </a:extLst>
        </p:spPr>
      </p:pic>
      <p:sp>
        <p:nvSpPr>
          <p:cNvPr id="25" name="Rounded Rectangle 24"/>
          <p:cNvSpPr/>
          <p:nvPr/>
        </p:nvSpPr>
        <p:spPr>
          <a:xfrm>
            <a:off x="267820" y="643712"/>
            <a:ext cx="2185147" cy="95025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l-GR"/>
          </a:p>
        </p:txBody>
      </p:sp>
      <p:sp>
        <p:nvSpPr>
          <p:cNvPr id="27" name="Rounded Rectangle 26"/>
          <p:cNvSpPr/>
          <p:nvPr/>
        </p:nvSpPr>
        <p:spPr>
          <a:xfrm>
            <a:off x="2808751" y="4557217"/>
            <a:ext cx="2185147" cy="95025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l-GR"/>
          </a:p>
        </p:txBody>
      </p:sp>
      <p:sp>
        <p:nvSpPr>
          <p:cNvPr id="28" name="Rounded Rectangle 27"/>
          <p:cNvSpPr/>
          <p:nvPr/>
        </p:nvSpPr>
        <p:spPr>
          <a:xfrm>
            <a:off x="210669" y="4473386"/>
            <a:ext cx="2185147" cy="95025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l-GR"/>
          </a:p>
        </p:txBody>
      </p:sp>
      <p:sp>
        <p:nvSpPr>
          <p:cNvPr id="29" name="Rounded Rectangle 28"/>
          <p:cNvSpPr/>
          <p:nvPr/>
        </p:nvSpPr>
        <p:spPr>
          <a:xfrm>
            <a:off x="344020" y="3025006"/>
            <a:ext cx="2185147" cy="95025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l-GR"/>
          </a:p>
        </p:txBody>
      </p:sp>
      <p:sp>
        <p:nvSpPr>
          <p:cNvPr id="30" name="Rounded Rectangle 29"/>
          <p:cNvSpPr/>
          <p:nvPr/>
        </p:nvSpPr>
        <p:spPr>
          <a:xfrm>
            <a:off x="1284194" y="1739153"/>
            <a:ext cx="2185147" cy="95025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l-GR"/>
          </a:p>
        </p:txBody>
      </p:sp>
      <p:sp>
        <p:nvSpPr>
          <p:cNvPr id="31" name="Rounded Rectangle 30"/>
          <p:cNvSpPr/>
          <p:nvPr/>
        </p:nvSpPr>
        <p:spPr>
          <a:xfrm>
            <a:off x="5292536" y="1273774"/>
            <a:ext cx="2185147" cy="95025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l-GR"/>
          </a:p>
        </p:txBody>
      </p:sp>
      <p:sp>
        <p:nvSpPr>
          <p:cNvPr id="32" name="Rounded Rectangle 31"/>
          <p:cNvSpPr/>
          <p:nvPr/>
        </p:nvSpPr>
        <p:spPr>
          <a:xfrm>
            <a:off x="5215215" y="169456"/>
            <a:ext cx="2185147" cy="95025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l-GR"/>
          </a:p>
        </p:txBody>
      </p:sp>
      <p:sp>
        <p:nvSpPr>
          <p:cNvPr id="33" name="Rounded Rectangle 32"/>
          <p:cNvSpPr/>
          <p:nvPr/>
        </p:nvSpPr>
        <p:spPr>
          <a:xfrm>
            <a:off x="2655794" y="169456"/>
            <a:ext cx="2185147" cy="95025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l-GR"/>
          </a:p>
        </p:txBody>
      </p:sp>
      <p:sp>
        <p:nvSpPr>
          <p:cNvPr id="35" name="Rounded Rectangle 34"/>
          <p:cNvSpPr/>
          <p:nvPr/>
        </p:nvSpPr>
        <p:spPr>
          <a:xfrm>
            <a:off x="5131171" y="4718523"/>
            <a:ext cx="2185147" cy="95025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l-GR"/>
          </a:p>
        </p:txBody>
      </p:sp>
      <p:sp>
        <p:nvSpPr>
          <p:cNvPr id="36" name="Rounded Rectangle 35"/>
          <p:cNvSpPr/>
          <p:nvPr/>
        </p:nvSpPr>
        <p:spPr>
          <a:xfrm>
            <a:off x="7774636" y="156881"/>
            <a:ext cx="965952" cy="191575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l-GR"/>
          </a:p>
        </p:txBody>
      </p:sp>
      <p:sp>
        <p:nvSpPr>
          <p:cNvPr id="37" name="Rounded Rectangle 36"/>
          <p:cNvSpPr/>
          <p:nvPr/>
        </p:nvSpPr>
        <p:spPr>
          <a:xfrm>
            <a:off x="7576296" y="4718523"/>
            <a:ext cx="1298763" cy="111156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l-GR"/>
          </a:p>
        </p:txBody>
      </p:sp>
      <p:pic>
        <p:nvPicPr>
          <p:cNvPr id="3" name="Picture 2">
            <a:extLst>
              <a:ext uri="{FF2B5EF4-FFF2-40B4-BE49-F238E27FC236}">
                <a16:creationId xmlns:a16="http://schemas.microsoft.com/office/drawing/2014/main" id="{1D708D9D-EFAE-444D-AA8A-E985E297B3A2}"/>
              </a:ext>
            </a:extLst>
          </p:cNvPr>
          <p:cNvPicPr>
            <a:picLocks noChangeAspect="1"/>
          </p:cNvPicPr>
          <p:nvPr/>
        </p:nvPicPr>
        <p:blipFill>
          <a:blip r:embed="rId4"/>
          <a:stretch>
            <a:fillRect/>
          </a:stretch>
        </p:blipFill>
        <p:spPr>
          <a:xfrm>
            <a:off x="3388648" y="5932186"/>
            <a:ext cx="5486411" cy="713233"/>
          </a:xfrm>
          <a:prstGeom prst="rect">
            <a:avLst/>
          </a:prstGeom>
        </p:spPr>
      </p:pic>
    </p:spTree>
    <p:extLst>
      <p:ext uri="{BB962C8B-B14F-4D97-AF65-F5344CB8AC3E}">
        <p14:creationId xmlns:p14="http://schemas.microsoft.com/office/powerpoint/2010/main" val="2007623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70647" y="484094"/>
            <a:ext cx="1627094" cy="470647"/>
          </a:xfrm>
          <a:prstGeom prst="rect">
            <a:avLst/>
          </a:prstGeom>
          <a:noFill/>
        </p:spPr>
        <p:txBody>
          <a:bodyPr wrap="square" rtlCol="0">
            <a:spAutoFit/>
          </a:bodyPr>
          <a:lstStyle/>
          <a:p>
            <a:endParaRPr lang="el-GR"/>
          </a:p>
        </p:txBody>
      </p:sp>
      <p:sp>
        <p:nvSpPr>
          <p:cNvPr id="9" name="TextBox 8"/>
          <p:cNvSpPr txBox="1"/>
          <p:nvPr/>
        </p:nvSpPr>
        <p:spPr>
          <a:xfrm>
            <a:off x="623047" y="636494"/>
            <a:ext cx="1627094" cy="470647"/>
          </a:xfrm>
          <a:prstGeom prst="rect">
            <a:avLst/>
          </a:prstGeom>
          <a:noFill/>
        </p:spPr>
        <p:txBody>
          <a:bodyPr wrap="square" rtlCol="0">
            <a:spAutoFit/>
          </a:bodyPr>
          <a:lstStyle/>
          <a:p>
            <a:endParaRPr lang="el-GR"/>
          </a:p>
        </p:txBody>
      </p:sp>
      <p:sp>
        <p:nvSpPr>
          <p:cNvPr id="13" name="Rounded Rectangle 12"/>
          <p:cNvSpPr/>
          <p:nvPr/>
        </p:nvSpPr>
        <p:spPr>
          <a:xfrm>
            <a:off x="470647" y="5753218"/>
            <a:ext cx="3273503" cy="95025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l-GR" sz="2200" err="1">
                <a:cs typeface="Arial"/>
              </a:rPr>
              <a:t>Affirming</a:t>
            </a:r>
            <a:r>
              <a:rPr lang="el-GR" sz="2200">
                <a:cs typeface="Arial"/>
              </a:rPr>
              <a:t> </a:t>
            </a:r>
            <a:r>
              <a:rPr lang="el-GR" sz="2200" err="1">
                <a:cs typeface="Arial"/>
              </a:rPr>
              <a:t>to</a:t>
            </a:r>
            <a:r>
              <a:rPr lang="el-GR" sz="2200">
                <a:cs typeface="Arial"/>
              </a:rPr>
              <a:t> </a:t>
            </a:r>
            <a:r>
              <a:rPr lang="el-GR" sz="2200" err="1">
                <a:cs typeface="Arial"/>
              </a:rPr>
              <a:t>everyone's</a:t>
            </a:r>
            <a:r>
              <a:rPr lang="el-GR" sz="2200">
                <a:cs typeface="Arial"/>
              </a:rPr>
              <a:t> </a:t>
            </a:r>
            <a:r>
              <a:rPr lang="el-GR" sz="2200" err="1">
                <a:cs typeface="Arial"/>
              </a:rPr>
              <a:t>knowledge</a:t>
            </a:r>
            <a:endParaRPr lang="el-GR" err="1">
              <a:cs typeface="Arial"/>
            </a:endParaRPr>
          </a:p>
        </p:txBody>
      </p:sp>
      <p:sp>
        <p:nvSpPr>
          <p:cNvPr id="16" name="Rounded Rectangle 15"/>
          <p:cNvSpPr/>
          <p:nvPr/>
        </p:nvSpPr>
        <p:spPr>
          <a:xfrm>
            <a:off x="6123625" y="2414098"/>
            <a:ext cx="2616468" cy="100776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200">
                <a:latin typeface="Arial"/>
                <a:cs typeface="Andalus"/>
              </a:rPr>
              <a:t>Applies Non-directive intervention</a:t>
            </a:r>
            <a:endParaRPr lang="en-US" sz="2000">
              <a:latin typeface="Arial"/>
              <a:cs typeface="Andalus" panose="02020603050405020304" pitchFamily="18" charset="-78"/>
            </a:endParaRPr>
          </a:p>
        </p:txBody>
      </p:sp>
      <p:sp>
        <p:nvSpPr>
          <p:cNvPr id="17" name="Rounded Rectangle 16"/>
          <p:cNvSpPr/>
          <p:nvPr/>
        </p:nvSpPr>
        <p:spPr>
          <a:xfrm>
            <a:off x="6051739" y="3644428"/>
            <a:ext cx="2419908" cy="82895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a:latin typeface="Arial"/>
                <a:cs typeface="Andalus"/>
              </a:rPr>
              <a:t>Organized and well prepared</a:t>
            </a:r>
            <a:endParaRPr lang="en-US">
              <a:latin typeface="Arial"/>
              <a:cs typeface="Andalus" panose="02020603050405020304" pitchFamily="18" charset="-78"/>
            </a:endParaRPr>
          </a:p>
        </p:txBody>
      </p:sp>
      <p:pic>
        <p:nvPicPr>
          <p:cNvPr id="3076" name="Picture 4" descr="300x396 5 6 Year Old Children Drawing And Painting Sfa Handwriting Gy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1495" y="1489218"/>
            <a:ext cx="2857500" cy="3771901"/>
          </a:xfrm>
          <a:prstGeom prst="rect">
            <a:avLst/>
          </a:prstGeom>
          <a:noFill/>
          <a:extLst>
            <a:ext uri="{909E8E84-426E-40DD-AFC4-6F175D3DCCD1}">
              <a14:hiddenFill xmlns:a14="http://schemas.microsoft.com/office/drawing/2010/main">
                <a:solidFill>
                  <a:srgbClr val="FFFFFF"/>
                </a:solidFill>
              </a14:hiddenFill>
            </a:ext>
          </a:extLst>
        </p:spPr>
      </p:pic>
      <p:sp>
        <p:nvSpPr>
          <p:cNvPr id="25" name="Rounded Rectangle 24"/>
          <p:cNvSpPr/>
          <p:nvPr/>
        </p:nvSpPr>
        <p:spPr>
          <a:xfrm>
            <a:off x="185338" y="209294"/>
            <a:ext cx="2185147" cy="95025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l-GR" err="1">
                <a:cs typeface="Arial"/>
              </a:rPr>
              <a:t>Good</a:t>
            </a:r>
            <a:r>
              <a:rPr lang="el-GR">
                <a:cs typeface="Arial"/>
              </a:rPr>
              <a:t> </a:t>
            </a:r>
            <a:r>
              <a:rPr lang="el-GR" err="1">
                <a:cs typeface="Arial"/>
              </a:rPr>
              <a:t>listener</a:t>
            </a:r>
            <a:endParaRPr lang="el-GR" err="1"/>
          </a:p>
        </p:txBody>
      </p:sp>
      <p:sp>
        <p:nvSpPr>
          <p:cNvPr id="27" name="Rounded Rectangle 26"/>
          <p:cNvSpPr/>
          <p:nvPr/>
        </p:nvSpPr>
        <p:spPr>
          <a:xfrm>
            <a:off x="2808751" y="4557217"/>
            <a:ext cx="2185147" cy="95025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l-GR" err="1">
                <a:cs typeface="Arial"/>
              </a:rPr>
              <a:t>Sense</a:t>
            </a:r>
            <a:r>
              <a:rPr lang="el-GR">
                <a:cs typeface="Arial"/>
              </a:rPr>
              <a:t> of </a:t>
            </a:r>
            <a:r>
              <a:rPr lang="el-GR" err="1">
                <a:cs typeface="Arial"/>
              </a:rPr>
              <a:t>humour</a:t>
            </a:r>
            <a:endParaRPr lang="el-GR" err="1"/>
          </a:p>
        </p:txBody>
      </p:sp>
      <p:sp>
        <p:nvSpPr>
          <p:cNvPr id="28" name="Rounded Rectangle 27"/>
          <p:cNvSpPr/>
          <p:nvPr/>
        </p:nvSpPr>
        <p:spPr>
          <a:xfrm>
            <a:off x="167780" y="3470915"/>
            <a:ext cx="2185147" cy="95025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l-GR" err="1">
                <a:cs typeface="Arial"/>
              </a:rPr>
              <a:t>motivator</a:t>
            </a:r>
            <a:endParaRPr lang="el-GR" err="1"/>
          </a:p>
        </p:txBody>
      </p:sp>
      <p:sp>
        <p:nvSpPr>
          <p:cNvPr id="29" name="Rounded Rectangle 28"/>
          <p:cNvSpPr/>
          <p:nvPr/>
        </p:nvSpPr>
        <p:spPr>
          <a:xfrm>
            <a:off x="816348" y="2384614"/>
            <a:ext cx="2185147" cy="95025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l-GR" err="1">
                <a:cs typeface="Arial"/>
              </a:rPr>
              <a:t>inclusive</a:t>
            </a:r>
            <a:endParaRPr lang="el-GR" err="1"/>
          </a:p>
        </p:txBody>
      </p:sp>
      <p:sp>
        <p:nvSpPr>
          <p:cNvPr id="30" name="Rounded Rectangle 29"/>
          <p:cNvSpPr/>
          <p:nvPr/>
        </p:nvSpPr>
        <p:spPr>
          <a:xfrm>
            <a:off x="513508" y="1284068"/>
            <a:ext cx="2185147" cy="95025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l-GR" err="1">
                <a:cs typeface="Arial"/>
              </a:rPr>
              <a:t>sensitive</a:t>
            </a:r>
            <a:endParaRPr lang="el-GR" err="1"/>
          </a:p>
        </p:txBody>
      </p:sp>
      <p:sp>
        <p:nvSpPr>
          <p:cNvPr id="31" name="Rounded Rectangle 30"/>
          <p:cNvSpPr/>
          <p:nvPr/>
        </p:nvSpPr>
        <p:spPr>
          <a:xfrm>
            <a:off x="5292536" y="1273774"/>
            <a:ext cx="2283318" cy="93623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l-GR" sz="2000" err="1">
                <a:cs typeface="Arial"/>
              </a:rPr>
              <a:t>Manages</a:t>
            </a:r>
            <a:r>
              <a:rPr lang="el-GR" sz="2000">
                <a:cs typeface="Arial"/>
              </a:rPr>
              <a:t> </a:t>
            </a:r>
            <a:r>
              <a:rPr lang="el-GR" sz="2000" err="1">
                <a:cs typeface="Arial"/>
              </a:rPr>
              <a:t>group</a:t>
            </a:r>
            <a:r>
              <a:rPr lang="el-GR" sz="2000">
                <a:cs typeface="Arial"/>
              </a:rPr>
              <a:t> </a:t>
            </a:r>
            <a:r>
              <a:rPr lang="el-GR" sz="2000" err="1">
                <a:cs typeface="Arial"/>
              </a:rPr>
              <a:t>dynamics</a:t>
            </a:r>
            <a:endParaRPr lang="el-GR" sz="2000" err="1"/>
          </a:p>
        </p:txBody>
      </p:sp>
      <p:sp>
        <p:nvSpPr>
          <p:cNvPr id="32" name="Rounded Rectangle 31"/>
          <p:cNvSpPr/>
          <p:nvPr/>
        </p:nvSpPr>
        <p:spPr>
          <a:xfrm>
            <a:off x="4990823" y="169456"/>
            <a:ext cx="2367465" cy="93623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l-GR" err="1">
                <a:cs typeface="Arial"/>
              </a:rPr>
              <a:t>Good</a:t>
            </a:r>
            <a:r>
              <a:rPr lang="el-GR">
                <a:cs typeface="Arial"/>
              </a:rPr>
              <a:t> </a:t>
            </a:r>
            <a:r>
              <a:rPr lang="el-GR" err="1">
                <a:cs typeface="Arial"/>
              </a:rPr>
              <a:t>communicator</a:t>
            </a:r>
          </a:p>
        </p:txBody>
      </p:sp>
      <p:sp>
        <p:nvSpPr>
          <p:cNvPr id="33" name="Rounded Rectangle 32"/>
          <p:cNvSpPr/>
          <p:nvPr/>
        </p:nvSpPr>
        <p:spPr>
          <a:xfrm>
            <a:off x="2515549" y="169456"/>
            <a:ext cx="2185147" cy="95025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l-GR" err="1">
                <a:cs typeface="Arial"/>
              </a:rPr>
              <a:t>respectful</a:t>
            </a:r>
            <a:endParaRPr lang="el-GR">
              <a:cs typeface="Arial"/>
            </a:endParaRPr>
          </a:p>
        </p:txBody>
      </p:sp>
      <p:sp>
        <p:nvSpPr>
          <p:cNvPr id="35" name="Rounded Rectangle 34"/>
          <p:cNvSpPr/>
          <p:nvPr/>
        </p:nvSpPr>
        <p:spPr>
          <a:xfrm>
            <a:off x="5131171" y="4718523"/>
            <a:ext cx="2185147" cy="95025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l-GR" sz="2200" err="1">
                <a:cs typeface="Arial"/>
              </a:rPr>
              <a:t>Gauge</a:t>
            </a:r>
            <a:r>
              <a:rPr lang="el-GR" sz="2200">
                <a:cs typeface="Arial"/>
              </a:rPr>
              <a:t> the </a:t>
            </a:r>
            <a:r>
              <a:rPr lang="el-GR" sz="2200" err="1">
                <a:cs typeface="Arial"/>
              </a:rPr>
              <a:t>energy</a:t>
            </a:r>
            <a:r>
              <a:rPr lang="el-GR" sz="2200">
                <a:cs typeface="Arial"/>
              </a:rPr>
              <a:t> </a:t>
            </a:r>
            <a:r>
              <a:rPr lang="el-GR" sz="2200" err="1">
                <a:cs typeface="Arial"/>
              </a:rPr>
              <a:t>level</a:t>
            </a:r>
            <a:r>
              <a:rPr lang="el-GR" sz="2200">
                <a:cs typeface="Arial"/>
              </a:rPr>
              <a:t> of the </a:t>
            </a:r>
            <a:r>
              <a:rPr lang="el-GR" sz="2200" err="1">
                <a:cs typeface="Arial"/>
              </a:rPr>
              <a:t>group</a:t>
            </a:r>
            <a:endParaRPr lang="el-GR" sz="2200" err="1"/>
          </a:p>
        </p:txBody>
      </p:sp>
      <p:sp>
        <p:nvSpPr>
          <p:cNvPr id="36" name="Rounded Rectangle 35"/>
          <p:cNvSpPr/>
          <p:nvPr/>
        </p:nvSpPr>
        <p:spPr>
          <a:xfrm>
            <a:off x="7550244" y="367248"/>
            <a:ext cx="1597056" cy="115842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l-GR" err="1">
                <a:cs typeface="Arial"/>
              </a:rPr>
              <a:t>patient</a:t>
            </a:r>
            <a:endParaRPr lang="en-US" err="1"/>
          </a:p>
        </p:txBody>
      </p:sp>
      <p:sp>
        <p:nvSpPr>
          <p:cNvPr id="37" name="Rounded Rectangle 36"/>
          <p:cNvSpPr/>
          <p:nvPr/>
        </p:nvSpPr>
        <p:spPr>
          <a:xfrm>
            <a:off x="7548247" y="4550229"/>
            <a:ext cx="1453032" cy="126583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l-GR" sz="2200" err="1">
                <a:cs typeface="Arial"/>
              </a:rPr>
              <a:t>Enjoys</a:t>
            </a:r>
            <a:r>
              <a:rPr lang="el-GR" sz="2200" dirty="0">
                <a:cs typeface="Arial"/>
              </a:rPr>
              <a:t> </a:t>
            </a:r>
            <a:endParaRPr lang="el-GR" sz="2200" dirty="0" err="1">
              <a:cs typeface="Arial"/>
            </a:endParaRPr>
          </a:p>
          <a:p>
            <a:pPr algn="ctr"/>
            <a:r>
              <a:rPr lang="el-GR" sz="2200" dirty="0">
                <a:cs typeface="Arial"/>
              </a:rPr>
              <a:t>the </a:t>
            </a:r>
            <a:r>
              <a:rPr lang="el-GR" sz="2200">
                <a:cs typeface="Arial"/>
              </a:rPr>
              <a:t>process</a:t>
            </a:r>
          </a:p>
        </p:txBody>
      </p:sp>
      <p:pic>
        <p:nvPicPr>
          <p:cNvPr id="3" name="Picture 2">
            <a:extLst>
              <a:ext uri="{FF2B5EF4-FFF2-40B4-BE49-F238E27FC236}">
                <a16:creationId xmlns:a16="http://schemas.microsoft.com/office/drawing/2014/main" id="{CB062AA3-A482-48F8-9F2C-238711EC0E96}"/>
              </a:ext>
            </a:extLst>
          </p:cNvPr>
          <p:cNvPicPr>
            <a:picLocks noChangeAspect="1"/>
          </p:cNvPicPr>
          <p:nvPr/>
        </p:nvPicPr>
        <p:blipFill>
          <a:blip r:embed="rId4"/>
          <a:stretch>
            <a:fillRect/>
          </a:stretch>
        </p:blipFill>
        <p:spPr>
          <a:xfrm>
            <a:off x="3408200" y="5907804"/>
            <a:ext cx="5558750" cy="722637"/>
          </a:xfrm>
          <a:prstGeom prst="rect">
            <a:avLst/>
          </a:prstGeom>
        </p:spPr>
      </p:pic>
      <p:sp>
        <p:nvSpPr>
          <p:cNvPr id="22" name="Rounded Rectangle 33">
            <a:extLst>
              <a:ext uri="{FF2B5EF4-FFF2-40B4-BE49-F238E27FC236}">
                <a16:creationId xmlns:a16="http://schemas.microsoft.com/office/drawing/2014/main" id="{96BEE885-5B17-44C6-897A-6CF740912798}"/>
              </a:ext>
            </a:extLst>
          </p:cNvPr>
          <p:cNvSpPr/>
          <p:nvPr/>
        </p:nvSpPr>
        <p:spPr>
          <a:xfrm>
            <a:off x="542758" y="4680088"/>
            <a:ext cx="2002828" cy="95025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l-GR" err="1">
                <a:cs typeface="Arial"/>
              </a:rPr>
              <a:t>flexible</a:t>
            </a:r>
            <a:endParaRPr lang="el-GR" err="1"/>
          </a:p>
        </p:txBody>
      </p:sp>
    </p:spTree>
    <p:extLst>
      <p:ext uri="{BB962C8B-B14F-4D97-AF65-F5344CB8AC3E}">
        <p14:creationId xmlns:p14="http://schemas.microsoft.com/office/powerpoint/2010/main" val="414855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P spid="25" grpId="0" animBg="1"/>
      <p:bldP spid="27" grpId="0" animBg="1"/>
      <p:bldP spid="28" grpId="0" animBg="1"/>
      <p:bldP spid="29" grpId="0" animBg="1"/>
      <p:bldP spid="30" grpId="0" animBg="1"/>
      <p:bldP spid="31" grpId="0" animBg="1"/>
      <p:bldP spid="32" grpId="0" animBg="1"/>
      <p:bldP spid="33" grpId="0" animBg="1"/>
      <p:bldP spid="35" grpId="0" animBg="1"/>
      <p:bldP spid="36" grpId="0" animBg="1"/>
      <p:bldP spid="37" grpId="0" animBg="1"/>
      <p:bldP spid="2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662609" y="1656514"/>
            <a:ext cx="8162077" cy="4628172"/>
          </a:xfrm>
        </p:spPr>
        <p:txBody>
          <a:bodyPr/>
          <a:lstStyle/>
          <a:p>
            <a:pPr algn="just"/>
            <a:r>
              <a:rPr lang="en-US" sz="2000" b="1"/>
              <a:t>Hypothetical questions</a:t>
            </a:r>
            <a:r>
              <a:rPr lang="en-US" sz="2000"/>
              <a:t>: </a:t>
            </a:r>
            <a:r>
              <a:rPr lang="en-US" sz="2000" i="1"/>
              <a:t>“What would you do/think if...?”</a:t>
            </a:r>
          </a:p>
          <a:p>
            <a:pPr algn="just"/>
            <a:endParaRPr lang="en-US" sz="2000" i="1"/>
          </a:p>
          <a:p>
            <a:pPr algn="just"/>
            <a:r>
              <a:rPr lang="en-US" sz="2000" b="1"/>
              <a:t>Speculating</a:t>
            </a:r>
            <a:r>
              <a:rPr lang="en-US" sz="2000"/>
              <a:t>: </a:t>
            </a:r>
            <a:r>
              <a:rPr lang="en-US" sz="2000" i="1"/>
              <a:t>“How might we help to solve this problem?”</a:t>
            </a:r>
          </a:p>
          <a:p>
            <a:pPr algn="just"/>
            <a:endParaRPr lang="en-US" sz="2000" i="1"/>
          </a:p>
          <a:p>
            <a:pPr algn="just"/>
            <a:r>
              <a:rPr lang="en-US" sz="2000" b="1"/>
              <a:t>Encouraging/supporting</a:t>
            </a:r>
            <a:r>
              <a:rPr lang="en-US" sz="2000"/>
              <a:t>: </a:t>
            </a:r>
            <a:r>
              <a:rPr lang="en-US" sz="2000" i="1"/>
              <a:t>“That’s interesting, what happened next?”</a:t>
            </a:r>
          </a:p>
          <a:p>
            <a:pPr marL="0" indent="0" algn="just">
              <a:buNone/>
            </a:pPr>
            <a:endParaRPr lang="en-US" sz="2000"/>
          </a:p>
          <a:p>
            <a:pPr algn="just"/>
            <a:r>
              <a:rPr lang="en-US" sz="2000" b="1"/>
              <a:t>Opinion seeking</a:t>
            </a:r>
            <a:r>
              <a:rPr lang="en-US" sz="2000"/>
              <a:t>: </a:t>
            </a:r>
            <a:r>
              <a:rPr lang="en-US" sz="2000" i="1"/>
              <a:t>“What do you think or feel about...?”</a:t>
            </a:r>
          </a:p>
          <a:p>
            <a:pPr marL="0" indent="0" algn="just">
              <a:buNone/>
            </a:pPr>
            <a:endParaRPr lang="en-US" sz="2000"/>
          </a:p>
          <a:p>
            <a:pPr algn="just"/>
            <a:r>
              <a:rPr lang="en-US" sz="2000" b="1"/>
              <a:t>Probing</a:t>
            </a:r>
            <a:r>
              <a:rPr lang="en-US" sz="2000"/>
              <a:t>: </a:t>
            </a:r>
            <a:r>
              <a:rPr lang="en-US" sz="2000" i="1"/>
              <a:t>“What makes you think that?”</a:t>
            </a:r>
          </a:p>
          <a:p>
            <a:pPr marL="0" indent="0" algn="just">
              <a:buNone/>
            </a:pPr>
            <a:endParaRPr lang="en-US" sz="2000"/>
          </a:p>
          <a:p>
            <a:pPr algn="just"/>
            <a:r>
              <a:rPr lang="en-US" sz="2000" b="1"/>
              <a:t>Clarifying/</a:t>
            </a:r>
            <a:r>
              <a:rPr lang="en-US" sz="2000" b="1" err="1"/>
              <a:t>summarising</a:t>
            </a:r>
            <a:r>
              <a:rPr lang="en-US" sz="2000"/>
              <a:t>: </a:t>
            </a:r>
            <a:r>
              <a:rPr lang="en-US" sz="2000" i="1"/>
              <a:t>“Am I right to say that you think...?”</a:t>
            </a:r>
          </a:p>
          <a:p>
            <a:pPr marL="0" indent="0" algn="just">
              <a:buNone/>
            </a:pPr>
            <a:endParaRPr lang="en-US" sz="2000" i="1"/>
          </a:p>
          <a:p>
            <a:pPr algn="just"/>
            <a:r>
              <a:rPr lang="en-US" sz="2000" b="1"/>
              <a:t>Identifying agreement</a:t>
            </a:r>
            <a:r>
              <a:rPr lang="en-US" sz="2000"/>
              <a:t>: </a:t>
            </a:r>
            <a:r>
              <a:rPr lang="en-US" sz="2000" i="1"/>
              <a:t>“Do most of us agree that...?”</a:t>
            </a:r>
          </a:p>
          <a:p>
            <a:pPr algn="just"/>
            <a:endParaRPr lang="en-US" sz="2000" i="1"/>
          </a:p>
        </p:txBody>
      </p:sp>
      <p:sp>
        <p:nvSpPr>
          <p:cNvPr id="4" name="Text Placeholder 1"/>
          <p:cNvSpPr>
            <a:spLocks noGrp="1"/>
          </p:cNvSpPr>
          <p:nvPr>
            <p:ph type="body" sz="quarter" idx="13"/>
          </p:nvPr>
        </p:nvSpPr>
        <p:spPr>
          <a:xfrm>
            <a:off x="369369" y="293605"/>
            <a:ext cx="6861610" cy="825333"/>
          </a:xfrm>
        </p:spPr>
        <p:txBody>
          <a:bodyPr/>
          <a:lstStyle/>
          <a:p>
            <a:pPr algn="ctr"/>
            <a:r>
              <a:rPr lang="en-US"/>
              <a:t>General Facilitation Techniques &amp; Tools Questioning for enhancing participation</a:t>
            </a:r>
          </a:p>
          <a:p>
            <a:pPr algn="ctr"/>
            <a:endParaRPr lang="el-GR"/>
          </a:p>
        </p:txBody>
      </p:sp>
      <p:pic>
        <p:nvPicPr>
          <p:cNvPr id="5" name="Picture 4"/>
          <p:cNvPicPr>
            <a:picLocks noChangeAspect="1"/>
          </p:cNvPicPr>
          <p:nvPr/>
        </p:nvPicPr>
        <p:blipFill>
          <a:blip r:embed="rId3"/>
          <a:stretch>
            <a:fillRect/>
          </a:stretch>
        </p:blipFill>
        <p:spPr>
          <a:xfrm>
            <a:off x="7444736" y="293605"/>
            <a:ext cx="1567820" cy="1373845"/>
          </a:xfrm>
          <a:prstGeom prst="rect">
            <a:avLst/>
          </a:prstGeom>
        </p:spPr>
      </p:pic>
    </p:spTree>
    <p:extLst>
      <p:ext uri="{BB962C8B-B14F-4D97-AF65-F5344CB8AC3E}">
        <p14:creationId xmlns:p14="http://schemas.microsoft.com/office/powerpoint/2010/main" val="3705024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12870" y="186373"/>
            <a:ext cx="8612872" cy="496887"/>
          </a:xfrm>
        </p:spPr>
        <p:txBody>
          <a:bodyPr/>
          <a:lstStyle/>
          <a:p>
            <a:pPr algn="ctr"/>
            <a:r>
              <a:rPr lang="en-US"/>
              <a:t>General Facilitation Techniques &amp; Tools for enhancing participation of children and adolescents </a:t>
            </a:r>
            <a:endParaRPr lang="fr-CH"/>
          </a:p>
          <a:p>
            <a:pPr algn="ctr"/>
            <a:r>
              <a:rPr lang="en-US"/>
              <a:t> </a:t>
            </a:r>
            <a:endParaRPr lang="el-GR"/>
          </a:p>
        </p:txBody>
      </p:sp>
      <p:sp>
        <p:nvSpPr>
          <p:cNvPr id="3" name="Text Placeholder 2"/>
          <p:cNvSpPr>
            <a:spLocks noGrp="1"/>
          </p:cNvSpPr>
          <p:nvPr>
            <p:ph type="body" sz="quarter" idx="14"/>
          </p:nvPr>
        </p:nvSpPr>
        <p:spPr>
          <a:xfrm>
            <a:off x="637674" y="1952673"/>
            <a:ext cx="7976937" cy="4140256"/>
          </a:xfrm>
        </p:spPr>
        <p:txBody>
          <a:bodyPr/>
          <a:lstStyle/>
          <a:p>
            <a:r>
              <a:rPr lang="en-US">
                <a:cs typeface="Times New Roman" panose="02020603050405020304" pitchFamily="18" charset="0"/>
              </a:rPr>
              <a:t>Role Playing</a:t>
            </a:r>
          </a:p>
          <a:p>
            <a:r>
              <a:rPr lang="en-US">
                <a:cs typeface="Times New Roman" panose="02020603050405020304" pitchFamily="18" charset="0"/>
              </a:rPr>
              <a:t>Pairs and small groups</a:t>
            </a:r>
          </a:p>
          <a:p>
            <a:r>
              <a:rPr lang="en-US">
                <a:cs typeface="Times New Roman" panose="02020603050405020304" pitchFamily="18" charset="0"/>
              </a:rPr>
              <a:t>Idea storming ( brainstorming /mental shower)</a:t>
            </a:r>
          </a:p>
          <a:p>
            <a:r>
              <a:rPr lang="en-US">
                <a:cs typeface="Times New Roman" panose="02020603050405020304" pitchFamily="18" charset="0"/>
              </a:rPr>
              <a:t>Whole group discussion</a:t>
            </a:r>
          </a:p>
          <a:p>
            <a:r>
              <a:rPr lang="en-US">
                <a:cs typeface="Times New Roman" panose="02020603050405020304" pitchFamily="18" charset="0"/>
              </a:rPr>
              <a:t>Questioning </a:t>
            </a:r>
            <a:r>
              <a:rPr lang="en-US">
                <a:cs typeface="Times New Roman" panose="02020603050405020304" pitchFamily="18" charset="0"/>
                <a:sym typeface="Wingdings" panose="05000000000000000000" pitchFamily="2" charset="2"/>
              </a:rPr>
              <a:t></a:t>
            </a:r>
            <a:endParaRPr lang="en-US">
              <a:cs typeface="Times New Roman" panose="02020603050405020304" pitchFamily="18" charset="0"/>
            </a:endParaRPr>
          </a:p>
          <a:p>
            <a:r>
              <a:rPr lang="en-US">
                <a:cs typeface="Times New Roman" panose="02020603050405020304" pitchFamily="18" charset="0"/>
              </a:rPr>
              <a:t>“Buzz session”</a:t>
            </a:r>
          </a:p>
          <a:p>
            <a:r>
              <a:rPr lang="en-US">
                <a:cs typeface="Times New Roman" panose="02020603050405020304" pitchFamily="18" charset="0"/>
              </a:rPr>
              <a:t>Drawing</a:t>
            </a:r>
          </a:p>
          <a:p>
            <a:r>
              <a:rPr lang="en-US">
                <a:cs typeface="Times New Roman" panose="02020603050405020304" pitchFamily="18" charset="0"/>
              </a:rPr>
              <a:t>Pictures and photographs</a:t>
            </a:r>
          </a:p>
          <a:p>
            <a:r>
              <a:rPr lang="en-US">
                <a:cs typeface="Times New Roman" panose="02020603050405020304" pitchFamily="18" charset="0"/>
              </a:rPr>
              <a:t>Video</a:t>
            </a:r>
          </a:p>
          <a:p>
            <a:r>
              <a:rPr lang="en-US">
                <a:cs typeface="Times New Roman" panose="02020603050405020304" pitchFamily="18" charset="0"/>
              </a:rPr>
              <a:t>Newspapers and magazines</a:t>
            </a:r>
          </a:p>
          <a:p>
            <a:endParaRPr lang="en-US" b="1"/>
          </a:p>
          <a:p>
            <a:endParaRPr lang="el-GR"/>
          </a:p>
        </p:txBody>
      </p:sp>
      <p:pic>
        <p:nvPicPr>
          <p:cNvPr id="4" name="Picture 3"/>
          <p:cNvPicPr>
            <a:picLocks noChangeAspect="1"/>
          </p:cNvPicPr>
          <p:nvPr/>
        </p:nvPicPr>
        <p:blipFill>
          <a:blip r:embed="rId3"/>
          <a:stretch>
            <a:fillRect/>
          </a:stretch>
        </p:blipFill>
        <p:spPr>
          <a:xfrm>
            <a:off x="6105487" y="5157757"/>
            <a:ext cx="1751262" cy="1597603"/>
          </a:xfrm>
          <a:prstGeom prst="rect">
            <a:avLst/>
          </a:prstGeom>
        </p:spPr>
      </p:pic>
      <p:pic>
        <p:nvPicPr>
          <p:cNvPr id="5" name="Picture 4"/>
          <p:cNvPicPr>
            <a:picLocks noChangeAspect="1"/>
          </p:cNvPicPr>
          <p:nvPr/>
        </p:nvPicPr>
        <p:blipFill>
          <a:blip r:embed="rId4"/>
          <a:stretch>
            <a:fillRect/>
          </a:stretch>
        </p:blipFill>
        <p:spPr>
          <a:xfrm>
            <a:off x="7423520" y="4193057"/>
            <a:ext cx="1624320" cy="1546826"/>
          </a:xfrm>
          <a:prstGeom prst="rect">
            <a:avLst/>
          </a:prstGeom>
        </p:spPr>
      </p:pic>
      <p:pic>
        <p:nvPicPr>
          <p:cNvPr id="7" name="Picture 6"/>
          <p:cNvPicPr>
            <a:picLocks noChangeAspect="1"/>
          </p:cNvPicPr>
          <p:nvPr/>
        </p:nvPicPr>
        <p:blipFill>
          <a:blip r:embed="rId5"/>
          <a:stretch>
            <a:fillRect/>
          </a:stretch>
        </p:blipFill>
        <p:spPr>
          <a:xfrm>
            <a:off x="6381171" y="1087713"/>
            <a:ext cx="2030400" cy="1729920"/>
          </a:xfrm>
          <a:prstGeom prst="rect">
            <a:avLst/>
          </a:prstGeom>
        </p:spPr>
      </p:pic>
      <p:pic>
        <p:nvPicPr>
          <p:cNvPr id="8" name="Picture 7"/>
          <p:cNvPicPr>
            <a:picLocks noChangeAspect="1"/>
          </p:cNvPicPr>
          <p:nvPr/>
        </p:nvPicPr>
        <p:blipFill>
          <a:blip r:embed="rId6"/>
          <a:stretch>
            <a:fillRect/>
          </a:stretch>
        </p:blipFill>
        <p:spPr>
          <a:xfrm>
            <a:off x="6616708" y="3047610"/>
            <a:ext cx="2233440" cy="1269413"/>
          </a:xfrm>
          <a:prstGeom prst="rect">
            <a:avLst/>
          </a:prstGeom>
        </p:spPr>
      </p:pic>
      <p:pic>
        <p:nvPicPr>
          <p:cNvPr id="6" name="Picture 5"/>
          <p:cNvPicPr>
            <a:picLocks noChangeAspect="1"/>
          </p:cNvPicPr>
          <p:nvPr/>
        </p:nvPicPr>
        <p:blipFill>
          <a:blip r:embed="rId7"/>
          <a:stretch>
            <a:fillRect/>
          </a:stretch>
        </p:blipFill>
        <p:spPr>
          <a:xfrm>
            <a:off x="4268962" y="3280343"/>
            <a:ext cx="1928880" cy="2073360"/>
          </a:xfrm>
          <a:prstGeom prst="rect">
            <a:avLst/>
          </a:prstGeom>
        </p:spPr>
      </p:pic>
    </p:spTree>
    <p:extLst>
      <p:ext uri="{BB962C8B-B14F-4D97-AF65-F5344CB8AC3E}">
        <p14:creationId xmlns:p14="http://schemas.microsoft.com/office/powerpoint/2010/main" val="215777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06171" y="481007"/>
            <a:ext cx="8612872" cy="718230"/>
          </a:xfrm>
        </p:spPr>
        <p:txBody>
          <a:bodyPr/>
          <a:lstStyle/>
          <a:p>
            <a:pPr algn="ctr"/>
            <a:r>
              <a:rPr lang="en-US"/>
              <a:t>Specific Skills and Knowledge that is required for facilitating child protection topics with children</a:t>
            </a:r>
            <a:endParaRPr lang="el-GR"/>
          </a:p>
        </p:txBody>
      </p:sp>
      <p:sp>
        <p:nvSpPr>
          <p:cNvPr id="3" name="Text Placeholder 2"/>
          <p:cNvSpPr>
            <a:spLocks noGrp="1"/>
          </p:cNvSpPr>
          <p:nvPr>
            <p:ph type="body" sz="quarter" idx="14"/>
          </p:nvPr>
        </p:nvSpPr>
        <p:spPr>
          <a:xfrm>
            <a:off x="129573" y="1598962"/>
            <a:ext cx="8612872" cy="4318211"/>
          </a:xfrm>
        </p:spPr>
        <p:txBody>
          <a:bodyPr vert="horz" lIns="0" tIns="0" rIns="0" bIns="0" anchor="t"/>
          <a:lstStyle/>
          <a:p>
            <a:pPr>
              <a:buFont typeface="Arial" panose="020B0604020202020204" pitchFamily="34" charset="0"/>
              <a:buChar char="•"/>
            </a:pPr>
            <a:r>
              <a:rPr lang="en-US"/>
              <a:t>Address difficult and embarrassing topics in a sensitive way.</a:t>
            </a:r>
          </a:p>
          <a:p>
            <a:pPr marL="0" indent="0"/>
            <a:endParaRPr lang="en-US"/>
          </a:p>
          <a:p>
            <a:pPr>
              <a:buFont typeface="Arial" panose="020B0604020202020204" pitchFamily="34" charset="0"/>
              <a:buChar char="•"/>
            </a:pPr>
            <a:r>
              <a:rPr lang="en-US"/>
              <a:t>Use language that is appropriate for the age and developmental stage of children in a non-threatening way.</a:t>
            </a:r>
          </a:p>
          <a:p>
            <a:pPr marL="0" indent="0"/>
            <a:endParaRPr lang="en-US"/>
          </a:p>
          <a:p>
            <a:pPr>
              <a:buFont typeface="Arial" panose="020B0604020202020204" pitchFamily="34" charset="0"/>
              <a:buChar char="•"/>
            </a:pPr>
            <a:r>
              <a:rPr lang="en-US">
                <a:ea typeface="Geneva"/>
              </a:rPr>
              <a:t>Know how to handle disclosures in a supportive and appropriate way.</a:t>
            </a:r>
          </a:p>
          <a:p>
            <a:pPr marL="0" indent="0"/>
            <a:endParaRPr lang="en-US"/>
          </a:p>
          <a:p>
            <a:pPr>
              <a:buFont typeface="Arial" panose="020B0604020202020204" pitchFamily="34" charset="0"/>
              <a:buChar char="•"/>
            </a:pPr>
            <a:r>
              <a:rPr lang="en-US"/>
              <a:t>Deal with strong emotions and feelings.</a:t>
            </a:r>
          </a:p>
        </p:txBody>
      </p:sp>
      <p:sp>
        <p:nvSpPr>
          <p:cNvPr id="4" name="AutoShape 2" descr="Image result for sensitive talking to children anima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4100" name="Picture 4" descr="https://static01.nyt.com/images/2017/06/15/science/well-family-dads/well-family-dads-articleInline.jpg?quality=75&amp;auto=webp&amp;disable=upsc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7342" y="4424516"/>
            <a:ext cx="2725103" cy="1892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064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85148" y="646113"/>
            <a:ext cx="5973352" cy="1009178"/>
          </a:xfrm>
        </p:spPr>
        <p:txBody>
          <a:bodyPr/>
          <a:lstStyle/>
          <a:p>
            <a:pPr algn="ctr"/>
            <a:r>
              <a:rPr lang="en-US"/>
              <a:t>Specific Skills and Knowledge that is required for facilitators</a:t>
            </a:r>
            <a:endParaRPr lang="el-GR"/>
          </a:p>
          <a:p>
            <a:pPr algn="ctr"/>
            <a:endParaRPr lang="el-GR"/>
          </a:p>
        </p:txBody>
      </p:sp>
      <p:sp>
        <p:nvSpPr>
          <p:cNvPr id="3" name="Text Placeholder 2"/>
          <p:cNvSpPr>
            <a:spLocks noGrp="1"/>
          </p:cNvSpPr>
          <p:nvPr>
            <p:ph type="body" sz="quarter" idx="14"/>
          </p:nvPr>
        </p:nvSpPr>
        <p:spPr>
          <a:xfrm>
            <a:off x="285148" y="2026278"/>
            <a:ext cx="8612871" cy="4169896"/>
          </a:xfrm>
        </p:spPr>
        <p:txBody>
          <a:bodyPr vert="horz" lIns="0" tIns="0" rIns="0" bIns="0" anchor="t"/>
          <a:lstStyle/>
          <a:p>
            <a:pPr algn="just">
              <a:buFont typeface="Arial" panose="020B0604020202020204" pitchFamily="34" charset="0"/>
              <a:buChar char="•"/>
            </a:pPr>
            <a:r>
              <a:rPr lang="en-US"/>
              <a:t>Give clear messages to children about their rights to protection, and what is and is not appropriate behavior.</a:t>
            </a:r>
          </a:p>
          <a:p>
            <a:pPr marL="0" indent="0" algn="just"/>
            <a:endParaRPr lang="en-US"/>
          </a:p>
          <a:p>
            <a:pPr algn="just">
              <a:buFont typeface="Arial" panose="020B0604020202020204" pitchFamily="34" charset="0"/>
              <a:buChar char="•"/>
            </a:pPr>
            <a:r>
              <a:rPr lang="en-US"/>
              <a:t>Discuss issues around personal boundaries and inappropriate touch in a calm and clear way.</a:t>
            </a:r>
          </a:p>
          <a:p>
            <a:pPr marL="0" indent="0" algn="just"/>
            <a:endParaRPr lang="en-US"/>
          </a:p>
          <a:p>
            <a:pPr algn="just">
              <a:buFont typeface="Arial" panose="020B0604020202020204" pitchFamily="34" charset="0"/>
              <a:buChar char="•"/>
            </a:pPr>
            <a:r>
              <a:rPr lang="en-US">
                <a:ea typeface="Geneva"/>
              </a:rPr>
              <a:t>Share their concerns and seek and receive support and supervision when necessary.</a:t>
            </a:r>
          </a:p>
          <a:p>
            <a:pPr marL="0" indent="0" algn="just"/>
            <a:endParaRPr lang="en-US"/>
          </a:p>
          <a:p>
            <a:pPr algn="just">
              <a:buFont typeface="Arial" panose="020B0604020202020204" pitchFamily="34" charset="0"/>
              <a:buChar char="•"/>
            </a:pPr>
            <a:r>
              <a:rPr lang="en-US"/>
              <a:t>Appropriately manage confidentiality.</a:t>
            </a:r>
            <a:endParaRPr lang="el-GR"/>
          </a:p>
          <a:p>
            <a:endParaRPr lang="el-GR"/>
          </a:p>
        </p:txBody>
      </p:sp>
      <p:pic>
        <p:nvPicPr>
          <p:cNvPr id="4" name="Picture 3"/>
          <p:cNvPicPr>
            <a:picLocks noChangeAspect="1"/>
          </p:cNvPicPr>
          <p:nvPr/>
        </p:nvPicPr>
        <p:blipFill>
          <a:blip r:embed="rId3"/>
          <a:stretch>
            <a:fillRect/>
          </a:stretch>
        </p:blipFill>
        <p:spPr>
          <a:xfrm>
            <a:off x="6797276" y="65399"/>
            <a:ext cx="2201385" cy="1955803"/>
          </a:xfrm>
          <a:prstGeom prst="rect">
            <a:avLst/>
          </a:prstGeom>
        </p:spPr>
      </p:pic>
    </p:spTree>
    <p:extLst>
      <p:ext uri="{BB962C8B-B14F-4D97-AF65-F5344CB8AC3E}">
        <p14:creationId xmlns:p14="http://schemas.microsoft.com/office/powerpoint/2010/main" val="157715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4D7267-BBBE-448E-A007-EF6D19DD65D8}"/>
              </a:ext>
            </a:extLst>
          </p:cNvPr>
          <p:cNvSpPr>
            <a:spLocks noGrp="1"/>
          </p:cNvSpPr>
          <p:nvPr>
            <p:ph type="body" sz="quarter" idx="13"/>
          </p:nvPr>
        </p:nvSpPr>
        <p:spPr>
          <a:xfrm rot="19658072">
            <a:off x="265564" y="2541634"/>
            <a:ext cx="8612872" cy="1774733"/>
          </a:xfrm>
        </p:spPr>
        <p:txBody>
          <a:bodyPr/>
          <a:lstStyle/>
          <a:p>
            <a:pPr algn="ctr"/>
            <a:r>
              <a:rPr lang="en-US" sz="4000"/>
              <a:t>Distribute handout 4 </a:t>
            </a:r>
            <a:endParaRPr lang="fr-CH" sz="4000"/>
          </a:p>
        </p:txBody>
      </p:sp>
    </p:spTree>
    <p:extLst>
      <p:ext uri="{BB962C8B-B14F-4D97-AF65-F5344CB8AC3E}">
        <p14:creationId xmlns:p14="http://schemas.microsoft.com/office/powerpoint/2010/main" val="10833458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a:extLst>
              <a:ext uri="{FF2B5EF4-FFF2-40B4-BE49-F238E27FC236}">
                <a16:creationId xmlns:a16="http://schemas.microsoft.com/office/drawing/2014/main" id="{4FAEE12B-9EA0-4C86-9A40-1C0629E226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Bild 2">
            <a:extLst>
              <a:ext uri="{FF2B5EF4-FFF2-40B4-BE49-F238E27FC236}">
                <a16:creationId xmlns:a16="http://schemas.microsoft.com/office/drawing/2014/main" id="{1A5B4A1F-7C63-4BBF-8731-B4EA579E5D0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573588"/>
            <a:ext cx="914400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4">
            <a:extLst>
              <a:ext uri="{FF2B5EF4-FFF2-40B4-BE49-F238E27FC236}">
                <a16:creationId xmlns:a16="http://schemas.microsoft.com/office/drawing/2014/main" id="{0F206997-639D-4A51-8067-72D8226BB5F1}"/>
              </a:ext>
            </a:extLst>
          </p:cNvPr>
          <p:cNvSpPr txBox="1"/>
          <p:nvPr/>
        </p:nvSpPr>
        <p:spPr>
          <a:xfrm>
            <a:off x="74706" y="99976"/>
            <a:ext cx="123111" cy="2184436"/>
          </a:xfrm>
          <a:prstGeom prst="rect">
            <a:avLst/>
          </a:prstGeom>
          <a:noFill/>
        </p:spPr>
        <p:txBody>
          <a:bodyPr vert="vert270" lIns="0" tIns="0" rIns="0" bIns="0">
            <a:spAutoFit/>
          </a:bodyPr>
          <a:lstStyle/>
          <a:p>
            <a:pPr algn="r" eaLnBrk="1" hangingPunct="1">
              <a:defRPr/>
            </a:pPr>
            <a:r>
              <a:rPr lang="de-DE" sz="800">
                <a:solidFill>
                  <a:schemeClr val="bg1"/>
                </a:solidFill>
                <a:ea typeface="Geneva" charset="-128"/>
                <a:cs typeface="+mn-cs"/>
              </a:rPr>
              <a:t>©</a:t>
            </a:r>
            <a:r>
              <a:rPr lang="de-DE" sz="800" err="1">
                <a:solidFill>
                  <a:schemeClr val="bg1"/>
                </a:solidFill>
                <a:ea typeface="Geneva" charset="-128"/>
                <a:cs typeface="+mn-cs"/>
              </a:rPr>
              <a:t>Tdh</a:t>
            </a:r>
            <a:r>
              <a:rPr lang="de-DE" sz="800">
                <a:solidFill>
                  <a:schemeClr val="bg1"/>
                </a:solidFill>
                <a:ea typeface="Geneva" charset="-128"/>
                <a:cs typeface="+mn-cs"/>
              </a:rPr>
              <a:t>/</a:t>
            </a:r>
            <a:r>
              <a:rPr lang="de-DE" sz="800" err="1">
                <a:solidFill>
                  <a:schemeClr val="bg1"/>
                </a:solidFill>
                <a:ea typeface="Geneva" charset="-128"/>
                <a:cs typeface="+mn-cs"/>
              </a:rPr>
              <a:t>O.Girard</a:t>
            </a:r>
            <a:r>
              <a:rPr lang="de-DE" sz="800">
                <a:solidFill>
                  <a:schemeClr val="bg1"/>
                </a:solidFill>
                <a:ea typeface="Geneva" charset="-128"/>
                <a:cs typeface="+mn-cs"/>
              </a:rPr>
              <a:t> - Jordan</a:t>
            </a:r>
          </a:p>
        </p:txBody>
      </p:sp>
      <p:sp>
        <p:nvSpPr>
          <p:cNvPr id="2" name="Text Placeholder 1">
            <a:extLst>
              <a:ext uri="{FF2B5EF4-FFF2-40B4-BE49-F238E27FC236}">
                <a16:creationId xmlns:a16="http://schemas.microsoft.com/office/drawing/2014/main" id="{1EA8C1F2-BA48-4559-9211-19F26DB38341}"/>
              </a:ext>
            </a:extLst>
          </p:cNvPr>
          <p:cNvSpPr>
            <a:spLocks noGrp="1"/>
          </p:cNvSpPr>
          <p:nvPr>
            <p:ph type="body" sz="quarter" idx="13"/>
          </p:nvPr>
        </p:nvSpPr>
        <p:spPr/>
        <p:txBody>
          <a:bodyPr/>
          <a:lstStyle/>
          <a:p>
            <a:r>
              <a:rPr lang="en-US"/>
              <a:t>Curriculum for children and adolescents</a:t>
            </a:r>
            <a:endParaRPr lang="fr-CH"/>
          </a:p>
        </p:txBody>
      </p:sp>
      <p:pic>
        <p:nvPicPr>
          <p:cNvPr id="7" name="Picture 6">
            <a:extLst>
              <a:ext uri="{FF2B5EF4-FFF2-40B4-BE49-F238E27FC236}">
                <a16:creationId xmlns:a16="http://schemas.microsoft.com/office/drawing/2014/main" id="{9FA26B95-8AB3-4E36-ABE3-4991F5F11CF5}"/>
              </a:ext>
            </a:extLst>
          </p:cNvPr>
          <p:cNvPicPr>
            <a:picLocks noChangeAspect="1"/>
          </p:cNvPicPr>
          <p:nvPr/>
        </p:nvPicPr>
        <p:blipFill>
          <a:blip r:embed="rId5"/>
          <a:stretch>
            <a:fillRect/>
          </a:stretch>
        </p:blipFill>
        <p:spPr>
          <a:xfrm>
            <a:off x="3388648" y="5932186"/>
            <a:ext cx="5486411" cy="713233"/>
          </a:xfrm>
          <a:prstGeom prst="rect">
            <a:avLst/>
          </a:prstGeom>
        </p:spPr>
      </p:pic>
    </p:spTree>
    <p:extLst>
      <p:ext uri="{BB962C8B-B14F-4D97-AF65-F5344CB8AC3E}">
        <p14:creationId xmlns:p14="http://schemas.microsoft.com/office/powerpoint/2010/main" val="4731924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EA152F-BFEF-4FAD-AB79-14E3FD8E7AF0}"/>
              </a:ext>
            </a:extLst>
          </p:cNvPr>
          <p:cNvSpPr>
            <a:spLocks noGrp="1"/>
          </p:cNvSpPr>
          <p:nvPr>
            <p:ph type="body" sz="quarter" idx="13"/>
          </p:nvPr>
        </p:nvSpPr>
        <p:spPr>
          <a:xfrm>
            <a:off x="265563" y="360707"/>
            <a:ext cx="8612872" cy="1009178"/>
          </a:xfrm>
        </p:spPr>
        <p:txBody>
          <a:bodyPr/>
          <a:lstStyle/>
          <a:p>
            <a:r>
              <a:rPr lang="en-US"/>
              <a:t>Objective and structure of the TOT</a:t>
            </a:r>
            <a:endParaRPr lang="fr-CH"/>
          </a:p>
        </p:txBody>
      </p:sp>
      <p:sp>
        <p:nvSpPr>
          <p:cNvPr id="3" name="Text Placeholder 2">
            <a:extLst>
              <a:ext uri="{FF2B5EF4-FFF2-40B4-BE49-F238E27FC236}">
                <a16:creationId xmlns:a16="http://schemas.microsoft.com/office/drawing/2014/main" id="{C6D9265E-2E12-496A-BA50-BA1CB0CA6E64}"/>
              </a:ext>
            </a:extLst>
          </p:cNvPr>
          <p:cNvSpPr>
            <a:spLocks noGrp="1"/>
          </p:cNvSpPr>
          <p:nvPr>
            <p:ph type="body" sz="quarter" idx="14"/>
          </p:nvPr>
        </p:nvSpPr>
        <p:spPr>
          <a:xfrm>
            <a:off x="265563" y="3042458"/>
            <a:ext cx="8612871" cy="3648628"/>
          </a:xfrm>
        </p:spPr>
        <p:txBody>
          <a:bodyPr vert="horz" lIns="0" tIns="0" rIns="0" bIns="0" numCol="2" anchor="t"/>
          <a:lstStyle/>
          <a:p>
            <a:r>
              <a:rPr lang="en-US" sz="2000" b="1"/>
              <a:t>Structure</a:t>
            </a:r>
            <a:r>
              <a:rPr lang="en-US" b="1"/>
              <a:t> </a:t>
            </a:r>
          </a:p>
          <a:p>
            <a:endParaRPr lang="en-US" sz="800" b="1"/>
          </a:p>
          <a:p>
            <a:r>
              <a:rPr lang="en-US" sz="2000" b="1">
                <a:solidFill>
                  <a:srgbClr val="EE7F00"/>
                </a:solidFill>
              </a:rPr>
              <a:t>Day 1 </a:t>
            </a:r>
          </a:p>
          <a:p>
            <a:pPr marL="400050" lvl="1">
              <a:buFont typeface="Arial" panose="020B0604020202020204" pitchFamily="34" charset="0"/>
              <a:buChar char="•"/>
            </a:pPr>
            <a:r>
              <a:rPr lang="en-US" sz="2000"/>
              <a:t>Foundations on Child protection      and safeguarding and participation</a:t>
            </a:r>
            <a:endParaRPr lang="fr-CH" sz="2000"/>
          </a:p>
          <a:p>
            <a:pPr marL="400050" lvl="1">
              <a:buFont typeface="Arial" panose="020B0604020202020204" pitchFamily="34" charset="0"/>
              <a:buChar char="•"/>
            </a:pPr>
            <a:r>
              <a:rPr lang="en-GB" sz="2000"/>
              <a:t>Why &amp; How to Involve Children in their Protection?</a:t>
            </a:r>
          </a:p>
          <a:p>
            <a:pPr marL="400050" lvl="1">
              <a:buFont typeface="Arial" panose="020B0604020202020204" pitchFamily="34" charset="0"/>
              <a:buChar char="•"/>
            </a:pPr>
            <a:r>
              <a:rPr lang="en-GB" sz="2000"/>
              <a:t>Specific skills for facilitators facilitating activities on CP for children and adolescents 	</a:t>
            </a:r>
          </a:p>
          <a:p>
            <a:pPr>
              <a:buFont typeface="Arial" panose="020B0604020202020204" pitchFamily="34" charset="0"/>
              <a:buChar char="•"/>
            </a:pPr>
            <a:r>
              <a:rPr lang="en-GB" sz="2000">
                <a:ea typeface="Geneva"/>
              </a:rPr>
              <a:t>Presentation of the curriculums  </a:t>
            </a:r>
            <a:endParaRPr lang="en-GB" sz="2000"/>
          </a:p>
          <a:p>
            <a:pPr>
              <a:buFont typeface="Arial" panose="020B0604020202020204" pitchFamily="34" charset="0"/>
              <a:buChar char="•"/>
            </a:pPr>
            <a:endParaRPr lang="en-GB" sz="2000" b="1">
              <a:solidFill>
                <a:srgbClr val="EE7F00"/>
              </a:solidFill>
            </a:endParaRPr>
          </a:p>
          <a:p>
            <a:pPr marL="0" indent="0"/>
            <a:endParaRPr lang="en-US" sz="2000" b="1">
              <a:solidFill>
                <a:srgbClr val="EE7F00"/>
              </a:solidFill>
            </a:endParaRPr>
          </a:p>
          <a:p>
            <a:r>
              <a:rPr lang="en-US" sz="2000" b="1">
                <a:solidFill>
                  <a:srgbClr val="EE7F00"/>
                </a:solidFill>
              </a:rPr>
              <a:t>	Day 2 </a:t>
            </a:r>
          </a:p>
          <a:p>
            <a:pPr lvl="1">
              <a:buFont typeface="Arial" panose="020B0604020202020204" pitchFamily="34" charset="0"/>
              <a:buChar char="•"/>
            </a:pPr>
            <a:r>
              <a:rPr lang="en-US" sz="2000">
                <a:ea typeface="Geneva"/>
              </a:rPr>
              <a:t>How to make Participation safe?</a:t>
            </a:r>
          </a:p>
          <a:p>
            <a:pPr lvl="1">
              <a:buFont typeface="Arial" panose="020B0604020202020204" pitchFamily="34" charset="0"/>
              <a:buChar char="•"/>
            </a:pPr>
            <a:r>
              <a:rPr lang="en-US" sz="2000">
                <a:ea typeface="Geneva"/>
              </a:rPr>
              <a:t>Practice facilitation of the children and adolescents sessions</a:t>
            </a:r>
            <a:endParaRPr lang="en-US" sz="2000"/>
          </a:p>
        </p:txBody>
      </p:sp>
      <p:sp>
        <p:nvSpPr>
          <p:cNvPr id="4" name="Text Placeholder 1">
            <a:extLst>
              <a:ext uri="{FF2B5EF4-FFF2-40B4-BE49-F238E27FC236}">
                <a16:creationId xmlns:a16="http://schemas.microsoft.com/office/drawing/2014/main" id="{54425AE0-15D5-423B-95DB-1AA91BD6A7FB}"/>
              </a:ext>
            </a:extLst>
          </p:cNvPr>
          <p:cNvSpPr txBox="1">
            <a:spLocks/>
          </p:cNvSpPr>
          <p:nvPr/>
        </p:nvSpPr>
        <p:spPr>
          <a:xfrm>
            <a:off x="285148" y="953154"/>
            <a:ext cx="8612872" cy="2089304"/>
          </a:xfrm>
          <a:prstGeom prst="rect">
            <a:avLst/>
          </a:prstGeom>
        </p:spPr>
        <p:txBody>
          <a:bodyPr vert="horz" lIns="0" tIns="0" rIns="0" bIns="0" anchor="t" anchorCtr="0"/>
          <a:lstStyle>
            <a:lvl1pPr marL="0" indent="0" algn="l" defTabSz="457200" rtl="0" eaLnBrk="1" fontAlgn="base" hangingPunct="1">
              <a:spcBef>
                <a:spcPts val="0"/>
              </a:spcBef>
              <a:spcAft>
                <a:spcPct val="0"/>
              </a:spcAft>
              <a:buFont typeface="Arial" panose="020B0604020202020204" pitchFamily="34" charset="0"/>
              <a:buNone/>
              <a:defRPr sz="2800" b="1" i="0" kern="1200">
                <a:solidFill>
                  <a:srgbClr val="EE7F00"/>
                </a:solidFill>
                <a:latin typeface="+mn-lt"/>
                <a:ea typeface="Geneva" charset="-128"/>
                <a:cs typeface="Geneva"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Geneva" charset="-128"/>
                <a:cs typeface="Geneva"/>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Geneva" charset="-128"/>
                <a:cs typeface="Geneva"/>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Geneva" charset="-128"/>
                <a:cs typeface="Geneva"/>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Geneva" charset="-128"/>
                <a:cs typeface="Genev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a:solidFill>
                  <a:schemeClr val="tx1"/>
                </a:solidFill>
              </a:rPr>
              <a:t>Overall objectives</a:t>
            </a:r>
          </a:p>
          <a:p>
            <a:endParaRPr lang="en-US" sz="800">
              <a:solidFill>
                <a:schemeClr val="tx1"/>
              </a:solidFill>
            </a:endParaRPr>
          </a:p>
          <a:p>
            <a:r>
              <a:rPr lang="en-US" sz="2000" b="0">
                <a:solidFill>
                  <a:schemeClr val="tx1"/>
                </a:solidFill>
              </a:rPr>
              <a:t>Equipping facilitators and trainers in child protection field with the </a:t>
            </a:r>
            <a:r>
              <a:rPr lang="en-US" sz="2000"/>
              <a:t>necessary knowledge and tools</a:t>
            </a:r>
            <a:r>
              <a:rPr lang="en-US" sz="2000" b="0">
                <a:solidFill>
                  <a:schemeClr val="tx1"/>
                </a:solidFill>
              </a:rPr>
              <a:t> to involve children in their own protection, allowing them to provide </a:t>
            </a:r>
            <a:r>
              <a:rPr lang="en-US" sz="2000"/>
              <a:t>interactive and creative sessions  </a:t>
            </a:r>
            <a:r>
              <a:rPr lang="en-US" sz="2000" b="0">
                <a:solidFill>
                  <a:schemeClr val="tx1"/>
                </a:solidFill>
              </a:rPr>
              <a:t>to children and youth  and to raise their awareness about child safeguarding and ensure they know where to go for help.</a:t>
            </a:r>
          </a:p>
          <a:p>
            <a:endParaRPr lang="fr-CH" sz="900"/>
          </a:p>
        </p:txBody>
      </p:sp>
    </p:spTree>
    <p:extLst>
      <p:ext uri="{BB962C8B-B14F-4D97-AF65-F5344CB8AC3E}">
        <p14:creationId xmlns:p14="http://schemas.microsoft.com/office/powerpoint/2010/main" val="1193348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0588C7-A18A-46FB-8B20-BF6D4ED2F9A5}"/>
              </a:ext>
            </a:extLst>
          </p:cNvPr>
          <p:cNvSpPr>
            <a:spLocks noGrp="1"/>
          </p:cNvSpPr>
          <p:nvPr>
            <p:ph type="body" sz="quarter" idx="13"/>
          </p:nvPr>
        </p:nvSpPr>
        <p:spPr/>
        <p:txBody>
          <a:bodyPr/>
          <a:lstStyle/>
          <a:p>
            <a:r>
              <a:rPr lang="en-US"/>
              <a:t>Presentation of the curriculum</a:t>
            </a:r>
            <a:endParaRPr lang="fr-CH"/>
          </a:p>
        </p:txBody>
      </p:sp>
      <p:sp>
        <p:nvSpPr>
          <p:cNvPr id="3" name="Text Placeholder 2">
            <a:extLst>
              <a:ext uri="{FF2B5EF4-FFF2-40B4-BE49-F238E27FC236}">
                <a16:creationId xmlns:a16="http://schemas.microsoft.com/office/drawing/2014/main" id="{51D266DE-0B43-4771-9D76-4436AA287F28}"/>
              </a:ext>
            </a:extLst>
          </p:cNvPr>
          <p:cNvSpPr>
            <a:spLocks noGrp="1"/>
          </p:cNvSpPr>
          <p:nvPr>
            <p:ph type="body" sz="quarter" idx="14"/>
          </p:nvPr>
        </p:nvSpPr>
        <p:spPr>
          <a:xfrm>
            <a:off x="289112" y="1428639"/>
            <a:ext cx="8612871" cy="3230776"/>
          </a:xfrm>
        </p:spPr>
        <p:txBody>
          <a:bodyPr/>
          <a:lstStyle/>
          <a:p>
            <a:r>
              <a:rPr lang="en-US" b="1" dirty="0"/>
              <a:t>Main objectives </a:t>
            </a:r>
          </a:p>
          <a:p>
            <a:r>
              <a:rPr lang="en-US" dirty="0"/>
              <a:t>Overall, the training aims to build and strengthen the capacities of children in their involvement in their own protection.</a:t>
            </a:r>
          </a:p>
          <a:p>
            <a:endParaRPr lang="en-US" sz="2000" b="1" dirty="0"/>
          </a:p>
          <a:p>
            <a:r>
              <a:rPr lang="en-US" dirty="0"/>
              <a:t>By the end of the course it is expected that children will:</a:t>
            </a:r>
          </a:p>
          <a:p>
            <a:endParaRPr lang="en-US" sz="800" b="1" dirty="0"/>
          </a:p>
          <a:p>
            <a:pPr>
              <a:buFont typeface="Arial" panose="020B0604020202020204" pitchFamily="34" charset="0"/>
              <a:buChar char="•"/>
            </a:pPr>
            <a:r>
              <a:rPr lang="en-US" dirty="0"/>
              <a:t>Have a brief awareness of child rights </a:t>
            </a:r>
          </a:p>
          <a:p>
            <a:pPr>
              <a:buFont typeface="Arial" panose="020B0604020202020204" pitchFamily="34" charset="0"/>
              <a:buChar char="•"/>
            </a:pPr>
            <a:r>
              <a:rPr lang="en-US" dirty="0"/>
              <a:t>Have explored feelings associated with being safe/not safe</a:t>
            </a:r>
          </a:p>
          <a:p>
            <a:r>
              <a:rPr lang="en-US" dirty="0"/>
              <a:t>	to identify situations that are safe and those where personal safety may be at risk.</a:t>
            </a:r>
          </a:p>
          <a:p>
            <a:pPr>
              <a:buFont typeface="Arial" panose="020B0604020202020204" pitchFamily="34" charset="0"/>
              <a:buChar char="•"/>
            </a:pPr>
            <a:r>
              <a:rPr lang="en-US" dirty="0"/>
              <a:t>Have identified simple strategies for keeping safe e.g. say 'no', get help</a:t>
            </a:r>
          </a:p>
          <a:p>
            <a:pPr>
              <a:buFont typeface="Arial" panose="020B0604020202020204" pitchFamily="34" charset="0"/>
              <a:buChar char="•"/>
            </a:pPr>
            <a:r>
              <a:rPr lang="en-US" dirty="0"/>
              <a:t>Have Identified people who help to keep us safe throughout the day</a:t>
            </a:r>
          </a:p>
          <a:p>
            <a:pPr>
              <a:buFont typeface="Arial" panose="020B0604020202020204" pitchFamily="34" charset="0"/>
              <a:buChar char="•"/>
            </a:pPr>
            <a:r>
              <a:rPr lang="en-US" dirty="0"/>
              <a:t>Explore appropriate personal safety strategies</a:t>
            </a:r>
          </a:p>
          <a:p>
            <a:endParaRPr lang="en-US" dirty="0"/>
          </a:p>
        </p:txBody>
      </p:sp>
    </p:spTree>
    <p:extLst>
      <p:ext uri="{BB962C8B-B14F-4D97-AF65-F5344CB8AC3E}">
        <p14:creationId xmlns:p14="http://schemas.microsoft.com/office/powerpoint/2010/main" val="3296515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001DC6-BB21-4AF5-BE74-FB768E700C1D}"/>
              </a:ext>
            </a:extLst>
          </p:cNvPr>
          <p:cNvSpPr>
            <a:spLocks noGrp="1"/>
          </p:cNvSpPr>
          <p:nvPr>
            <p:ph type="body" sz="quarter" idx="13"/>
          </p:nvPr>
        </p:nvSpPr>
        <p:spPr>
          <a:xfrm>
            <a:off x="285148" y="646112"/>
            <a:ext cx="3171631" cy="2353003"/>
          </a:xfrm>
        </p:spPr>
        <p:txBody>
          <a:bodyPr/>
          <a:lstStyle/>
          <a:p>
            <a:r>
              <a:rPr lang="en-US"/>
              <a:t>For children </a:t>
            </a:r>
          </a:p>
          <a:p>
            <a:r>
              <a:rPr lang="en-US"/>
              <a:t>( 8-12y.o) </a:t>
            </a:r>
          </a:p>
          <a:p>
            <a:endParaRPr lang="en-US"/>
          </a:p>
          <a:p>
            <a:r>
              <a:rPr lang="en-US"/>
              <a:t>2 modules</a:t>
            </a:r>
          </a:p>
          <a:p>
            <a:endParaRPr lang="en-US"/>
          </a:p>
          <a:p>
            <a:r>
              <a:rPr lang="en-US"/>
              <a:t>8 sessions </a:t>
            </a:r>
            <a:endParaRPr lang="fr-CH"/>
          </a:p>
        </p:txBody>
      </p:sp>
      <p:pic>
        <p:nvPicPr>
          <p:cNvPr id="4" name="Picture 3">
            <a:extLst>
              <a:ext uri="{FF2B5EF4-FFF2-40B4-BE49-F238E27FC236}">
                <a16:creationId xmlns:a16="http://schemas.microsoft.com/office/drawing/2014/main" id="{D701714C-0670-46E8-A1BC-BA65CD48E731}"/>
              </a:ext>
            </a:extLst>
          </p:cNvPr>
          <p:cNvPicPr>
            <a:picLocks noChangeAspect="1"/>
          </p:cNvPicPr>
          <p:nvPr/>
        </p:nvPicPr>
        <p:blipFill>
          <a:blip r:embed="rId3"/>
          <a:stretch>
            <a:fillRect/>
          </a:stretch>
        </p:blipFill>
        <p:spPr>
          <a:xfrm>
            <a:off x="3456781" y="2332738"/>
            <a:ext cx="5687219" cy="4791744"/>
          </a:xfrm>
          <a:prstGeom prst="rect">
            <a:avLst/>
          </a:prstGeom>
          <a:ln>
            <a:solidFill>
              <a:schemeClr val="accent1"/>
            </a:solidFill>
          </a:ln>
        </p:spPr>
      </p:pic>
      <p:pic>
        <p:nvPicPr>
          <p:cNvPr id="5" name="Picture 4">
            <a:extLst>
              <a:ext uri="{FF2B5EF4-FFF2-40B4-BE49-F238E27FC236}">
                <a16:creationId xmlns:a16="http://schemas.microsoft.com/office/drawing/2014/main" id="{2A52C7D8-88B3-490D-AD8F-D44FD64C32E7}"/>
              </a:ext>
            </a:extLst>
          </p:cNvPr>
          <p:cNvPicPr>
            <a:picLocks noChangeAspect="1"/>
          </p:cNvPicPr>
          <p:nvPr/>
        </p:nvPicPr>
        <p:blipFill>
          <a:blip r:embed="rId4"/>
          <a:stretch>
            <a:fillRect/>
          </a:stretch>
        </p:blipFill>
        <p:spPr>
          <a:xfrm>
            <a:off x="3456780" y="0"/>
            <a:ext cx="5549088" cy="2353003"/>
          </a:xfrm>
          <a:prstGeom prst="rect">
            <a:avLst/>
          </a:prstGeom>
          <a:ln>
            <a:solidFill>
              <a:schemeClr val="accent1"/>
            </a:solidFill>
          </a:ln>
        </p:spPr>
      </p:pic>
    </p:spTree>
    <p:extLst>
      <p:ext uri="{BB962C8B-B14F-4D97-AF65-F5344CB8AC3E}">
        <p14:creationId xmlns:p14="http://schemas.microsoft.com/office/powerpoint/2010/main" val="139089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001DC6-BB21-4AF5-BE74-FB768E700C1D}"/>
              </a:ext>
            </a:extLst>
          </p:cNvPr>
          <p:cNvSpPr>
            <a:spLocks noGrp="1"/>
          </p:cNvSpPr>
          <p:nvPr>
            <p:ph type="body" sz="quarter" idx="13"/>
          </p:nvPr>
        </p:nvSpPr>
        <p:spPr>
          <a:xfrm>
            <a:off x="285148" y="646113"/>
            <a:ext cx="8584532" cy="1009178"/>
          </a:xfrm>
        </p:spPr>
        <p:txBody>
          <a:bodyPr/>
          <a:lstStyle/>
          <a:p>
            <a:r>
              <a:rPr lang="en-US"/>
              <a:t>For adolescents (13-18y.o)</a:t>
            </a:r>
          </a:p>
          <a:p>
            <a:r>
              <a:rPr lang="en-US"/>
              <a:t>3 sessions </a:t>
            </a:r>
            <a:endParaRPr lang="fr-CH"/>
          </a:p>
        </p:txBody>
      </p:sp>
      <p:pic>
        <p:nvPicPr>
          <p:cNvPr id="4" name="Picture 3">
            <a:extLst>
              <a:ext uri="{FF2B5EF4-FFF2-40B4-BE49-F238E27FC236}">
                <a16:creationId xmlns:a16="http://schemas.microsoft.com/office/drawing/2014/main" id="{320D58FC-95C6-43A6-86B5-9C9BF38DC4C7}"/>
              </a:ext>
            </a:extLst>
          </p:cNvPr>
          <p:cNvPicPr>
            <a:picLocks noChangeAspect="1"/>
          </p:cNvPicPr>
          <p:nvPr/>
        </p:nvPicPr>
        <p:blipFill>
          <a:blip r:embed="rId3"/>
          <a:stretch>
            <a:fillRect/>
          </a:stretch>
        </p:blipFill>
        <p:spPr>
          <a:xfrm>
            <a:off x="614332" y="1941967"/>
            <a:ext cx="7633556" cy="3646269"/>
          </a:xfrm>
          <a:prstGeom prst="rect">
            <a:avLst/>
          </a:prstGeom>
          <a:noFill/>
          <a:ln>
            <a:solidFill>
              <a:schemeClr val="accent1"/>
            </a:solidFill>
          </a:ln>
        </p:spPr>
      </p:pic>
    </p:spTree>
    <p:extLst>
      <p:ext uri="{BB962C8B-B14F-4D97-AF65-F5344CB8AC3E}">
        <p14:creationId xmlns:p14="http://schemas.microsoft.com/office/powerpoint/2010/main" val="88358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a:extLst>
              <a:ext uri="{FF2B5EF4-FFF2-40B4-BE49-F238E27FC236}">
                <a16:creationId xmlns:a16="http://schemas.microsoft.com/office/drawing/2014/main" id="{059DDDA5-4871-46CD-A39E-DC142A1CEF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8763"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a:extLst>
              <a:ext uri="{FF2B5EF4-FFF2-40B4-BE49-F238E27FC236}">
                <a16:creationId xmlns:a16="http://schemas.microsoft.com/office/drawing/2014/main" id="{25C787C2-3971-445D-96BF-C8738DBCA07F}"/>
              </a:ext>
            </a:extLst>
          </p:cNvPr>
          <p:cNvSpPr txBox="1"/>
          <p:nvPr/>
        </p:nvSpPr>
        <p:spPr>
          <a:xfrm>
            <a:off x="74706" y="99976"/>
            <a:ext cx="123111" cy="2184436"/>
          </a:xfrm>
          <a:prstGeom prst="rect">
            <a:avLst/>
          </a:prstGeom>
          <a:noFill/>
        </p:spPr>
        <p:txBody>
          <a:bodyPr vert="vert270" lIns="0" tIns="0" rIns="0" bIns="0">
            <a:spAutoFit/>
          </a:bodyPr>
          <a:lstStyle/>
          <a:p>
            <a:pPr algn="r" eaLnBrk="1" hangingPunct="1">
              <a:defRPr/>
            </a:pPr>
            <a:r>
              <a:rPr lang="de-DE" sz="800">
                <a:solidFill>
                  <a:schemeClr val="bg1"/>
                </a:solidFill>
                <a:ea typeface="Geneva" charset="-128"/>
                <a:cs typeface="+mn-cs"/>
              </a:rPr>
              <a:t>©</a:t>
            </a:r>
            <a:r>
              <a:rPr lang="de-DE" sz="800" err="1">
                <a:solidFill>
                  <a:schemeClr val="bg1"/>
                </a:solidFill>
                <a:ea typeface="Geneva" charset="-128"/>
                <a:cs typeface="+mn-cs"/>
              </a:rPr>
              <a:t>Tdh</a:t>
            </a:r>
            <a:r>
              <a:rPr lang="de-DE" sz="800">
                <a:solidFill>
                  <a:schemeClr val="bg1"/>
                </a:solidFill>
                <a:ea typeface="Geneva" charset="-128"/>
                <a:cs typeface="+mn-cs"/>
              </a:rPr>
              <a:t>/</a:t>
            </a:r>
            <a:r>
              <a:rPr lang="de-DE" sz="800" err="1">
                <a:solidFill>
                  <a:schemeClr val="bg1"/>
                </a:solidFill>
                <a:ea typeface="Geneva" charset="-128"/>
                <a:cs typeface="+mn-cs"/>
              </a:rPr>
              <a:t>P.Robin</a:t>
            </a:r>
            <a:r>
              <a:rPr lang="de-DE" sz="800">
                <a:solidFill>
                  <a:schemeClr val="bg1"/>
                </a:solidFill>
                <a:ea typeface="Geneva" charset="-128"/>
                <a:cs typeface="+mn-cs"/>
              </a:rPr>
              <a:t> - Benin</a:t>
            </a:r>
          </a:p>
        </p:txBody>
      </p:sp>
      <p:sp>
        <p:nvSpPr>
          <p:cNvPr id="14340" name="Espace réservé du texte 1">
            <a:extLst>
              <a:ext uri="{FF2B5EF4-FFF2-40B4-BE49-F238E27FC236}">
                <a16:creationId xmlns:a16="http://schemas.microsoft.com/office/drawing/2014/main" id="{DC93F4D3-A161-46BE-B526-8EBB7644F5E6}"/>
              </a:ext>
            </a:extLst>
          </p:cNvPr>
          <p:cNvSpPr>
            <a:spLocks noGrp="1"/>
          </p:cNvSpPr>
          <p:nvPr>
            <p:ph type="body" sz="quarter" idx="13"/>
          </p:nvPr>
        </p:nvSpPr>
        <p:spPr bwMode="auto">
          <a:xfrm>
            <a:off x="273050" y="4227513"/>
            <a:ext cx="8604250" cy="5667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spcBef>
                <a:spcPct val="0"/>
              </a:spcBef>
            </a:pPr>
            <a:r>
              <a:rPr lang="en-GB" altLang="fr-FR">
                <a:ea typeface="Geneva"/>
                <a:cs typeface="Geneva"/>
              </a:rPr>
              <a:t>Getting ready to train </a:t>
            </a:r>
          </a:p>
        </p:txBody>
      </p:sp>
      <p:pic>
        <p:nvPicPr>
          <p:cNvPr id="14341" name="Bild 2">
            <a:extLst>
              <a:ext uri="{FF2B5EF4-FFF2-40B4-BE49-F238E27FC236}">
                <a16:creationId xmlns:a16="http://schemas.microsoft.com/office/drawing/2014/main" id="{37A73013-F739-4C8B-9C33-2D4495FB6AC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484563"/>
            <a:ext cx="914400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ACE501C6-5513-4F7D-AD09-31CEC152EDB8}"/>
              </a:ext>
            </a:extLst>
          </p:cNvPr>
          <p:cNvPicPr>
            <a:picLocks noChangeAspect="1"/>
          </p:cNvPicPr>
          <p:nvPr/>
        </p:nvPicPr>
        <p:blipFill>
          <a:blip r:embed="rId5"/>
          <a:stretch>
            <a:fillRect/>
          </a:stretch>
        </p:blipFill>
        <p:spPr>
          <a:xfrm>
            <a:off x="3388648" y="5949119"/>
            <a:ext cx="5486411" cy="713233"/>
          </a:xfrm>
          <a:prstGeom prst="rect">
            <a:avLst/>
          </a:prstGeom>
        </p:spPr>
      </p:pic>
    </p:spTree>
    <p:extLst>
      <p:ext uri="{BB962C8B-B14F-4D97-AF65-F5344CB8AC3E}">
        <p14:creationId xmlns:p14="http://schemas.microsoft.com/office/powerpoint/2010/main" val="24112328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3C653D-C2DE-4B7A-92A0-D3999EFF7840}"/>
              </a:ext>
            </a:extLst>
          </p:cNvPr>
          <p:cNvSpPr>
            <a:spLocks noGrp="1"/>
          </p:cNvSpPr>
          <p:nvPr>
            <p:ph type="body" sz="quarter" idx="13"/>
          </p:nvPr>
        </p:nvSpPr>
        <p:spPr>
          <a:xfrm>
            <a:off x="285148" y="449165"/>
            <a:ext cx="8612872" cy="1009178"/>
          </a:xfrm>
        </p:spPr>
        <p:txBody>
          <a:bodyPr/>
          <a:lstStyle/>
          <a:p>
            <a:r>
              <a:rPr lang="en-US"/>
              <a:t>Preparation for experimentation of day 2 </a:t>
            </a:r>
            <a:endParaRPr lang="fr-CH"/>
          </a:p>
        </p:txBody>
      </p:sp>
      <p:sp>
        <p:nvSpPr>
          <p:cNvPr id="3" name="Text Placeholder 2">
            <a:extLst>
              <a:ext uri="{FF2B5EF4-FFF2-40B4-BE49-F238E27FC236}">
                <a16:creationId xmlns:a16="http://schemas.microsoft.com/office/drawing/2014/main" id="{3ED1147E-2030-43D0-B953-88DC55C485FA}"/>
              </a:ext>
            </a:extLst>
          </p:cNvPr>
          <p:cNvSpPr>
            <a:spLocks noGrp="1"/>
          </p:cNvSpPr>
          <p:nvPr>
            <p:ph type="body" sz="quarter" idx="14"/>
          </p:nvPr>
        </p:nvSpPr>
        <p:spPr>
          <a:xfrm>
            <a:off x="245980" y="1183804"/>
            <a:ext cx="8612871" cy="4000723"/>
          </a:xfrm>
        </p:spPr>
        <p:txBody>
          <a:bodyPr vert="horz" lIns="0" tIns="0" rIns="0" bIns="0" anchor="t"/>
          <a:lstStyle/>
          <a:p>
            <a:pPr marL="0" indent="0"/>
            <a:r>
              <a:rPr lang="en-US" sz="2000" b="1"/>
              <a:t>Objectives</a:t>
            </a:r>
          </a:p>
          <a:p>
            <a:pPr marL="0" indent="0"/>
            <a:endParaRPr lang="en-US" sz="800" b="1"/>
          </a:p>
          <a:p>
            <a:pPr>
              <a:buFont typeface="Arial" panose="020B0604020202020204" pitchFamily="34" charset="0"/>
              <a:buChar char="•"/>
            </a:pPr>
            <a:r>
              <a:rPr lang="en-US" sz="2000">
                <a:ea typeface="Geneva"/>
              </a:rPr>
              <a:t>Practice the facilitation of the proposed children / adolescents sessions  so as to be better equipped to train others on the curriculum and </a:t>
            </a:r>
            <a:endParaRPr lang="en-US" sz="2000"/>
          </a:p>
          <a:p>
            <a:pPr>
              <a:buFont typeface="Arial" panose="020B0604020202020204" pitchFamily="34" charset="0"/>
              <a:buChar char="•"/>
            </a:pPr>
            <a:r>
              <a:rPr lang="en-US" sz="2000"/>
              <a:t>Practice feedback as an approach to support skills development for future facilitators</a:t>
            </a:r>
          </a:p>
          <a:p>
            <a:pPr marL="0" indent="0"/>
            <a:endParaRPr lang="en-US" sz="2000"/>
          </a:p>
          <a:p>
            <a:pPr marL="0" indent="0"/>
            <a:r>
              <a:rPr lang="en-US" sz="2000" b="1"/>
              <a:t>Organization</a:t>
            </a:r>
          </a:p>
          <a:p>
            <a:pPr marL="0" indent="0"/>
            <a:endParaRPr lang="en-US" sz="800" b="1"/>
          </a:p>
          <a:p>
            <a:pPr>
              <a:buFont typeface="Arial" panose="020B0604020202020204" pitchFamily="34" charset="0"/>
              <a:buChar char="•"/>
            </a:pPr>
            <a:r>
              <a:rPr lang="en-US" sz="2000"/>
              <a:t>Participants will be by group of 2 </a:t>
            </a:r>
          </a:p>
          <a:p>
            <a:pPr>
              <a:buFont typeface="Arial" panose="020B0604020202020204" pitchFamily="34" charset="0"/>
              <a:buChar char="•"/>
            </a:pPr>
            <a:r>
              <a:rPr lang="en-US" sz="2000"/>
              <a:t>2 sessions will be managed  on day 2 </a:t>
            </a:r>
          </a:p>
          <a:p>
            <a:pPr>
              <a:buFont typeface="Arial" panose="020B0604020202020204" pitchFamily="34" charset="0"/>
              <a:buChar char="•"/>
            </a:pPr>
            <a:r>
              <a:rPr lang="en-US" sz="2000"/>
              <a:t>Each “ pair” selects one session/ exercise from the curriculum and prepare to deliver the session tomorrow </a:t>
            </a:r>
          </a:p>
          <a:p>
            <a:pPr>
              <a:buFont typeface="Arial" panose="020B0604020202020204" pitchFamily="34" charset="0"/>
              <a:buChar char="•"/>
            </a:pPr>
            <a:r>
              <a:rPr lang="en-US" sz="2000">
                <a:ea typeface="Geneva"/>
              </a:rPr>
              <a:t>Other Participants will play the role of children/ adolescents  but will also provide feedback to the “ trainers” in order to exchange and share good practices (skills, attitudes adapted to the topic, safe participation, managing group / time)</a:t>
            </a:r>
          </a:p>
          <a:p>
            <a:pPr>
              <a:buFont typeface="Arial" panose="020B0604020202020204" pitchFamily="34" charset="0"/>
              <a:buChar char="•"/>
            </a:pPr>
            <a:r>
              <a:rPr lang="en-US" sz="2000"/>
              <a:t>Some “ children “ will be given specific roles as to put the “ facilitator” in real life situation </a:t>
            </a:r>
            <a:endParaRPr lang="fr-CH" sz="2000"/>
          </a:p>
        </p:txBody>
      </p:sp>
    </p:spTree>
    <p:extLst>
      <p:ext uri="{BB962C8B-B14F-4D97-AF65-F5344CB8AC3E}">
        <p14:creationId xmlns:p14="http://schemas.microsoft.com/office/powerpoint/2010/main" val="3086330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93FD77-D27A-4CCA-B607-B9612DFCCE37}"/>
              </a:ext>
            </a:extLst>
          </p:cNvPr>
          <p:cNvPicPr>
            <a:picLocks noChangeAspect="1"/>
          </p:cNvPicPr>
          <p:nvPr/>
        </p:nvPicPr>
        <p:blipFill>
          <a:blip r:embed="rId3"/>
          <a:stretch>
            <a:fillRect/>
          </a:stretch>
        </p:blipFill>
        <p:spPr>
          <a:xfrm>
            <a:off x="4572000" y="-248163"/>
            <a:ext cx="4772691" cy="3677163"/>
          </a:xfrm>
          <a:prstGeom prst="rect">
            <a:avLst/>
          </a:prstGeom>
        </p:spPr>
      </p:pic>
      <p:sp>
        <p:nvSpPr>
          <p:cNvPr id="3" name="Text Placeholder 2">
            <a:extLst>
              <a:ext uri="{FF2B5EF4-FFF2-40B4-BE49-F238E27FC236}">
                <a16:creationId xmlns:a16="http://schemas.microsoft.com/office/drawing/2014/main" id="{610C5E18-529D-42FB-8911-8AE26D5F2EF0}"/>
              </a:ext>
            </a:extLst>
          </p:cNvPr>
          <p:cNvSpPr>
            <a:spLocks noGrp="1"/>
          </p:cNvSpPr>
          <p:nvPr>
            <p:ph type="body" sz="quarter" idx="14"/>
          </p:nvPr>
        </p:nvSpPr>
        <p:spPr>
          <a:xfrm>
            <a:off x="285148" y="201168"/>
            <a:ext cx="4433155" cy="5663058"/>
          </a:xfrm>
        </p:spPr>
        <p:txBody>
          <a:bodyPr vert="horz" lIns="0" tIns="0" rIns="0" bIns="0" anchor="t"/>
          <a:lstStyle/>
          <a:p>
            <a:pPr algn="ctr"/>
            <a:r>
              <a:rPr lang="en-US" sz="2800" b="1">
                <a:solidFill>
                  <a:srgbClr val="EE7F00"/>
                </a:solidFill>
              </a:rPr>
              <a:t>Steps for feedback </a:t>
            </a:r>
          </a:p>
          <a:p>
            <a:endParaRPr lang="en-US" sz="1000"/>
          </a:p>
          <a:p>
            <a:pPr algn="just"/>
            <a:r>
              <a:rPr lang="en-US" sz="2000">
                <a:ea typeface="Geneva"/>
              </a:rPr>
              <a:t>1  The main actors (the facilitators) say </a:t>
            </a:r>
            <a:r>
              <a:rPr lang="en-US" sz="2000" dirty="0">
                <a:ea typeface="Geneva"/>
              </a:rPr>
              <a:t>in turn how they feel and what they thought about their session</a:t>
            </a:r>
          </a:p>
          <a:p>
            <a:pPr algn="just"/>
            <a:endParaRPr lang="en-US" sz="800"/>
          </a:p>
          <a:p>
            <a:pPr algn="just"/>
            <a:r>
              <a:rPr lang="en-US" sz="2000"/>
              <a:t>2. The members of the group who participated as ‘the children’ or who observed a session with children, each prepare one positive point and one improvement, with suggestions for the improvement. </a:t>
            </a:r>
          </a:p>
          <a:p>
            <a:pPr algn="just"/>
            <a:endParaRPr lang="en-US" sz="800"/>
          </a:p>
          <a:p>
            <a:pPr algn="just"/>
            <a:r>
              <a:rPr lang="en-US" sz="2000">
                <a:ea typeface="Geneva"/>
              </a:rPr>
              <a:t>3. The trainer finishes up with any points which may possibly have been forgotten</a:t>
            </a:r>
          </a:p>
          <a:p>
            <a:pPr algn="just"/>
            <a:endParaRPr lang="en-US" sz="800"/>
          </a:p>
          <a:p>
            <a:pPr algn="just"/>
            <a:r>
              <a:rPr lang="en-US" sz="2000"/>
              <a:t>4. The word is given back to the animators who say what were the two important points they recall from the feedback, and how they feel after hearing them.</a:t>
            </a:r>
            <a:endParaRPr lang="fr-CH" sz="2000"/>
          </a:p>
        </p:txBody>
      </p:sp>
      <p:pic>
        <p:nvPicPr>
          <p:cNvPr id="6" name="Picture 5">
            <a:extLst>
              <a:ext uri="{FF2B5EF4-FFF2-40B4-BE49-F238E27FC236}">
                <a16:creationId xmlns:a16="http://schemas.microsoft.com/office/drawing/2014/main" id="{DE3CCED0-4AE1-476D-88C5-0A245A646A3B}"/>
              </a:ext>
            </a:extLst>
          </p:cNvPr>
          <p:cNvPicPr>
            <a:picLocks noChangeAspect="1"/>
          </p:cNvPicPr>
          <p:nvPr/>
        </p:nvPicPr>
        <p:blipFill>
          <a:blip r:embed="rId4"/>
          <a:stretch>
            <a:fillRect/>
          </a:stretch>
        </p:blipFill>
        <p:spPr>
          <a:xfrm>
            <a:off x="5045815" y="3200911"/>
            <a:ext cx="4098185" cy="3657089"/>
          </a:xfrm>
          <a:prstGeom prst="rect">
            <a:avLst/>
          </a:prstGeom>
        </p:spPr>
      </p:pic>
    </p:spTree>
    <p:extLst>
      <p:ext uri="{BB962C8B-B14F-4D97-AF65-F5344CB8AC3E}">
        <p14:creationId xmlns:p14="http://schemas.microsoft.com/office/powerpoint/2010/main" val="329274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4D7267-BBBE-448E-A007-EF6D19DD65D8}"/>
              </a:ext>
            </a:extLst>
          </p:cNvPr>
          <p:cNvSpPr>
            <a:spLocks noGrp="1"/>
          </p:cNvSpPr>
          <p:nvPr>
            <p:ph type="body" sz="quarter" idx="13"/>
          </p:nvPr>
        </p:nvSpPr>
        <p:spPr>
          <a:xfrm rot="19658072">
            <a:off x="265564" y="2541634"/>
            <a:ext cx="8612872" cy="1774733"/>
          </a:xfrm>
        </p:spPr>
        <p:txBody>
          <a:bodyPr/>
          <a:lstStyle/>
          <a:p>
            <a:pPr algn="ctr"/>
            <a:r>
              <a:rPr lang="en-US" sz="4000"/>
              <a:t>Distribute handout 7 </a:t>
            </a:r>
            <a:endParaRPr lang="fr-CH" sz="4000"/>
          </a:p>
        </p:txBody>
      </p:sp>
    </p:spTree>
    <p:extLst>
      <p:ext uri="{BB962C8B-B14F-4D97-AF65-F5344CB8AC3E}">
        <p14:creationId xmlns:p14="http://schemas.microsoft.com/office/powerpoint/2010/main" val="7380756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5F6B6D-675B-4FCB-B666-729E4EA42A47}"/>
              </a:ext>
            </a:extLst>
          </p:cNvPr>
          <p:cNvSpPr>
            <a:spLocks noGrp="1"/>
          </p:cNvSpPr>
          <p:nvPr>
            <p:ph type="body" sz="quarter" idx="13"/>
          </p:nvPr>
        </p:nvSpPr>
        <p:spPr/>
        <p:txBody>
          <a:bodyPr/>
          <a:lstStyle/>
          <a:p>
            <a:r>
              <a:rPr lang="en-US"/>
              <a:t>Demonstration of one session of the curriculum</a:t>
            </a:r>
            <a:endParaRPr lang="fr-CH"/>
          </a:p>
        </p:txBody>
      </p:sp>
      <p:pic>
        <p:nvPicPr>
          <p:cNvPr id="4" name="Picture 3">
            <a:extLst>
              <a:ext uri="{FF2B5EF4-FFF2-40B4-BE49-F238E27FC236}">
                <a16:creationId xmlns:a16="http://schemas.microsoft.com/office/drawing/2014/main" id="{A6E259F7-E692-4B52-B4D1-73A652AB1CE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557868" y="1655292"/>
            <a:ext cx="5661130" cy="3861366"/>
          </a:xfrm>
          <a:prstGeom prst="rect">
            <a:avLst/>
          </a:prstGeom>
          <a:noFill/>
          <a:ln>
            <a:noFill/>
          </a:ln>
        </p:spPr>
      </p:pic>
    </p:spTree>
    <p:extLst>
      <p:ext uri="{BB962C8B-B14F-4D97-AF65-F5344CB8AC3E}">
        <p14:creationId xmlns:p14="http://schemas.microsoft.com/office/powerpoint/2010/main" val="24577647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EB3D5D-51D0-4F8A-AA79-355935CFA69D}"/>
              </a:ext>
            </a:extLst>
          </p:cNvPr>
          <p:cNvSpPr>
            <a:spLocks noGrp="1"/>
          </p:cNvSpPr>
          <p:nvPr>
            <p:ph type="body" sz="quarter" idx="13"/>
          </p:nvPr>
        </p:nvSpPr>
        <p:spPr/>
        <p:txBody>
          <a:bodyPr/>
          <a:lstStyle/>
          <a:p>
            <a:r>
              <a:rPr lang="en-US"/>
              <a:t>Prepare your session for tomorrow </a:t>
            </a:r>
            <a:endParaRPr lang="fr-CH"/>
          </a:p>
        </p:txBody>
      </p:sp>
      <p:sp>
        <p:nvSpPr>
          <p:cNvPr id="3" name="Text Placeholder 2">
            <a:extLst>
              <a:ext uri="{FF2B5EF4-FFF2-40B4-BE49-F238E27FC236}">
                <a16:creationId xmlns:a16="http://schemas.microsoft.com/office/drawing/2014/main" id="{D0C4F66C-BA7B-49C0-9009-E22C6188DFA7}"/>
              </a:ext>
            </a:extLst>
          </p:cNvPr>
          <p:cNvSpPr>
            <a:spLocks noGrp="1"/>
          </p:cNvSpPr>
          <p:nvPr>
            <p:ph type="body" sz="quarter" idx="14"/>
          </p:nvPr>
        </p:nvSpPr>
        <p:spPr/>
        <p:txBody>
          <a:bodyPr/>
          <a:lstStyle/>
          <a:p>
            <a:pPr>
              <a:buFont typeface="Arial" panose="020B0604020202020204" pitchFamily="34" charset="0"/>
              <a:buChar char="•"/>
            </a:pPr>
            <a:r>
              <a:rPr lang="en-US"/>
              <a:t>Read carefully the session</a:t>
            </a:r>
          </a:p>
          <a:p>
            <a:pPr>
              <a:buFont typeface="Arial" panose="020B0604020202020204" pitchFamily="34" charset="0"/>
              <a:buChar char="•"/>
            </a:pPr>
            <a:r>
              <a:rPr lang="en-US"/>
              <a:t>Ask questions to trainers in case anything is not clear</a:t>
            </a:r>
          </a:p>
          <a:p>
            <a:pPr>
              <a:buFont typeface="Arial" panose="020B0604020202020204" pitchFamily="34" charset="0"/>
              <a:buChar char="•"/>
            </a:pPr>
            <a:r>
              <a:rPr lang="en-US"/>
              <a:t>Divide the roles</a:t>
            </a:r>
          </a:p>
          <a:p>
            <a:pPr>
              <a:buFont typeface="Arial" panose="020B0604020202020204" pitchFamily="34" charset="0"/>
              <a:buChar char="•"/>
            </a:pPr>
            <a:r>
              <a:rPr lang="en-US"/>
              <a:t>Make sure you have the material </a:t>
            </a:r>
          </a:p>
          <a:p>
            <a:pPr>
              <a:buFont typeface="Arial" panose="020B0604020202020204" pitchFamily="34" charset="0"/>
              <a:buChar char="•"/>
            </a:pPr>
            <a:endParaRPr lang="fr-CH"/>
          </a:p>
        </p:txBody>
      </p:sp>
    </p:spTree>
    <p:extLst>
      <p:ext uri="{BB962C8B-B14F-4D97-AF65-F5344CB8AC3E}">
        <p14:creationId xmlns:p14="http://schemas.microsoft.com/office/powerpoint/2010/main" val="21886100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F6D76E-7E44-4E95-84D1-68D663534E8C}"/>
              </a:ext>
            </a:extLst>
          </p:cNvPr>
          <p:cNvSpPr>
            <a:spLocks noGrp="1"/>
          </p:cNvSpPr>
          <p:nvPr>
            <p:ph type="body" sz="quarter" idx="13"/>
          </p:nvPr>
        </p:nvSpPr>
        <p:spPr/>
        <p:txBody>
          <a:bodyPr/>
          <a:lstStyle/>
          <a:p>
            <a:r>
              <a:rPr lang="en-US"/>
              <a:t>Welcome and recap </a:t>
            </a:r>
            <a:endParaRPr lang="fr-CH"/>
          </a:p>
        </p:txBody>
      </p:sp>
      <p:pic>
        <p:nvPicPr>
          <p:cNvPr id="4" name="Picture 3">
            <a:extLst>
              <a:ext uri="{FF2B5EF4-FFF2-40B4-BE49-F238E27FC236}">
                <a16:creationId xmlns:a16="http://schemas.microsoft.com/office/drawing/2014/main" id="{938C1AD0-06BF-42CA-9365-BD018BB9884C}"/>
              </a:ext>
            </a:extLst>
          </p:cNvPr>
          <p:cNvPicPr>
            <a:picLocks noChangeAspect="1"/>
          </p:cNvPicPr>
          <p:nvPr/>
        </p:nvPicPr>
        <p:blipFill>
          <a:blip r:embed="rId2"/>
          <a:stretch>
            <a:fillRect/>
          </a:stretch>
        </p:blipFill>
        <p:spPr>
          <a:xfrm>
            <a:off x="3157340" y="2101492"/>
            <a:ext cx="2829320" cy="3524742"/>
          </a:xfrm>
          <a:prstGeom prst="rect">
            <a:avLst/>
          </a:prstGeom>
        </p:spPr>
      </p:pic>
    </p:spTree>
    <p:extLst>
      <p:ext uri="{BB962C8B-B14F-4D97-AF65-F5344CB8AC3E}">
        <p14:creationId xmlns:p14="http://schemas.microsoft.com/office/powerpoint/2010/main" val="21805827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u texte 1">
            <a:extLst>
              <a:ext uri="{FF2B5EF4-FFF2-40B4-BE49-F238E27FC236}">
                <a16:creationId xmlns:a16="http://schemas.microsoft.com/office/drawing/2014/main" id="{2046283F-C364-4672-B094-FBDC60DCC5E7}"/>
              </a:ext>
            </a:extLst>
          </p:cNvPr>
          <p:cNvSpPr>
            <a:spLocks noGrp="1"/>
          </p:cNvSpPr>
          <p:nvPr>
            <p:ph type="body" sz="quarter" idx="13"/>
          </p:nvPr>
        </p:nvSpPr>
        <p:spPr bwMode="auto">
          <a:xfrm>
            <a:off x="261938" y="5203825"/>
            <a:ext cx="7929562" cy="566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spcBef>
                <a:spcPct val="0"/>
              </a:spcBef>
            </a:pPr>
            <a:r>
              <a:rPr lang="de-CH" altLang="fr-FR" dirty="0">
                <a:ea typeface="Geneva"/>
                <a:cs typeface="Geneva"/>
              </a:rPr>
              <a:t>Foundations _ Child </a:t>
            </a:r>
            <a:r>
              <a:rPr lang="de-CH" altLang="fr-FR" dirty="0" err="1">
                <a:ea typeface="Geneva"/>
                <a:cs typeface="Geneva"/>
              </a:rPr>
              <a:t>Protection</a:t>
            </a:r>
            <a:endParaRPr lang="de-CH" altLang="fr-FR" dirty="0">
              <a:ea typeface="Geneva"/>
              <a:cs typeface="Geneva"/>
            </a:endParaRPr>
          </a:p>
        </p:txBody>
      </p:sp>
      <p:sp>
        <p:nvSpPr>
          <p:cNvPr id="10243" name="Espace réservé du texte 2">
            <a:extLst>
              <a:ext uri="{FF2B5EF4-FFF2-40B4-BE49-F238E27FC236}">
                <a16:creationId xmlns:a16="http://schemas.microsoft.com/office/drawing/2014/main" id="{5E59CBD6-97CE-45AD-9F20-9AF8B5B305A9}"/>
              </a:ext>
            </a:extLst>
          </p:cNvPr>
          <p:cNvSpPr>
            <a:spLocks noGrp="1"/>
          </p:cNvSpPr>
          <p:nvPr>
            <p:ph type="body" sz="quarter" idx="11"/>
          </p:nvPr>
        </p:nvSpPr>
        <p:spPr bwMode="auto">
          <a:xfrm>
            <a:off x="261938" y="6154738"/>
            <a:ext cx="3876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spcBef>
                <a:spcPct val="0"/>
              </a:spcBef>
            </a:pPr>
            <a:r>
              <a:rPr lang="de-CH" altLang="fr-FR">
                <a:ea typeface="Geneva"/>
                <a:cs typeface="Geneva"/>
              </a:rPr>
              <a:t>Lausanne, 01.09.2019 - ABC</a:t>
            </a:r>
          </a:p>
        </p:txBody>
      </p:sp>
      <p:pic>
        <p:nvPicPr>
          <p:cNvPr id="10244" name="Picture 4">
            <a:extLst>
              <a:ext uri="{FF2B5EF4-FFF2-40B4-BE49-F238E27FC236}">
                <a16:creationId xmlns:a16="http://schemas.microsoft.com/office/drawing/2014/main" id="{499B40BA-0FD1-473B-B7A5-7543B6FEDE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8288"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Bild 2">
            <a:extLst>
              <a:ext uri="{FF2B5EF4-FFF2-40B4-BE49-F238E27FC236}">
                <a16:creationId xmlns:a16="http://schemas.microsoft.com/office/drawing/2014/main" id="{C7A54183-C9BE-4F56-997F-F7524FD56AC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573588"/>
            <a:ext cx="914400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4">
            <a:extLst>
              <a:ext uri="{FF2B5EF4-FFF2-40B4-BE49-F238E27FC236}">
                <a16:creationId xmlns:a16="http://schemas.microsoft.com/office/drawing/2014/main" id="{0F206997-639D-4A51-8067-72D8226BB5F1}"/>
              </a:ext>
            </a:extLst>
          </p:cNvPr>
          <p:cNvSpPr txBox="1"/>
          <p:nvPr/>
        </p:nvSpPr>
        <p:spPr>
          <a:xfrm>
            <a:off x="74706" y="99976"/>
            <a:ext cx="123111" cy="2184436"/>
          </a:xfrm>
          <a:prstGeom prst="rect">
            <a:avLst/>
          </a:prstGeom>
          <a:noFill/>
        </p:spPr>
        <p:txBody>
          <a:bodyPr vert="vert270" lIns="0" tIns="0" rIns="0" bIns="0">
            <a:spAutoFit/>
          </a:bodyPr>
          <a:lstStyle/>
          <a:p>
            <a:pPr algn="r" eaLnBrk="1" hangingPunct="1">
              <a:defRPr/>
            </a:pPr>
            <a:r>
              <a:rPr lang="de-DE" sz="800">
                <a:solidFill>
                  <a:schemeClr val="bg1"/>
                </a:solidFill>
                <a:ea typeface="Geneva" charset="-128"/>
                <a:cs typeface="+mn-cs"/>
              </a:rPr>
              <a:t>©</a:t>
            </a:r>
            <a:r>
              <a:rPr lang="de-DE" sz="800" err="1">
                <a:solidFill>
                  <a:schemeClr val="bg1"/>
                </a:solidFill>
                <a:ea typeface="Geneva" charset="-128"/>
                <a:cs typeface="+mn-cs"/>
              </a:rPr>
              <a:t>Tdh</a:t>
            </a:r>
            <a:r>
              <a:rPr lang="de-DE" sz="800">
                <a:solidFill>
                  <a:schemeClr val="bg1"/>
                </a:solidFill>
                <a:ea typeface="Geneva" charset="-128"/>
                <a:cs typeface="+mn-cs"/>
              </a:rPr>
              <a:t>/</a:t>
            </a:r>
            <a:r>
              <a:rPr lang="de-DE" sz="800" err="1">
                <a:solidFill>
                  <a:schemeClr val="bg1"/>
                </a:solidFill>
                <a:ea typeface="Geneva" charset="-128"/>
                <a:cs typeface="+mn-cs"/>
              </a:rPr>
              <a:t>J.Löb</a:t>
            </a:r>
            <a:r>
              <a:rPr lang="de-DE" sz="800">
                <a:solidFill>
                  <a:schemeClr val="bg1"/>
                </a:solidFill>
                <a:ea typeface="Geneva" charset="-128"/>
                <a:cs typeface="+mn-cs"/>
              </a:rPr>
              <a:t> - Iraq</a:t>
            </a:r>
          </a:p>
        </p:txBody>
      </p:sp>
      <p:pic>
        <p:nvPicPr>
          <p:cNvPr id="7" name="Picture 6">
            <a:extLst>
              <a:ext uri="{FF2B5EF4-FFF2-40B4-BE49-F238E27FC236}">
                <a16:creationId xmlns:a16="http://schemas.microsoft.com/office/drawing/2014/main" id="{F9AA7C2A-06AF-46CB-98D1-A7D4CEA215CA}"/>
              </a:ext>
            </a:extLst>
          </p:cNvPr>
          <p:cNvPicPr>
            <a:picLocks noChangeAspect="1"/>
          </p:cNvPicPr>
          <p:nvPr/>
        </p:nvPicPr>
        <p:blipFill>
          <a:blip r:embed="rId5"/>
          <a:stretch>
            <a:fillRect/>
          </a:stretch>
        </p:blipFill>
        <p:spPr>
          <a:xfrm>
            <a:off x="3390889" y="5951050"/>
            <a:ext cx="5486411" cy="713233"/>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0398D509-C351-46C7-9D4B-11F8F5E3635A}"/>
              </a:ext>
            </a:extLst>
          </p:cNvPr>
          <p:cNvPicPr>
            <a:picLocks noChangeAspect="1" noChangeArrowheads="1"/>
          </p:cNvPicPr>
          <p:nvPr/>
        </p:nvPicPr>
        <p:blipFill rotWithShape="1">
          <a:blip r:embed="rId3"/>
          <a:srcRect b="40680"/>
          <a:stretch/>
        </p:blipFill>
        <p:spPr bwMode="auto">
          <a:xfrm>
            <a:off x="1" y="148895"/>
            <a:ext cx="8931722" cy="4585366"/>
          </a:xfrm>
          <a:prstGeom prst="rect">
            <a:avLst/>
          </a:prstGeom>
          <a:noFill/>
          <a:extLst>
            <a:ext uri="{909E8E84-426E-40DD-AFC4-6F175D3DCCD1}">
              <a14:hiddenFill xmlns:a14="http://schemas.microsoft.com/office/drawing/2010/main">
                <a:solidFill>
                  <a:srgbClr val="FFFFFF"/>
                </a:solidFill>
              </a14:hiddenFill>
            </a:ext>
          </a:extLst>
        </p:spPr>
      </p:pic>
      <p:pic>
        <p:nvPicPr>
          <p:cNvPr id="10" name="Bild 2">
            <a:extLst>
              <a:ext uri="{FF2B5EF4-FFF2-40B4-BE49-F238E27FC236}">
                <a16:creationId xmlns:a16="http://schemas.microsoft.com/office/drawing/2014/main" id="{99ACC41E-8AFE-437E-BFA0-ED556A0094C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5019" y="4847551"/>
            <a:ext cx="91440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feld 4">
            <a:extLst>
              <a:ext uri="{FF2B5EF4-FFF2-40B4-BE49-F238E27FC236}">
                <a16:creationId xmlns:a16="http://schemas.microsoft.com/office/drawing/2014/main" id="{39153382-D350-4E94-93E0-684428C046D3}"/>
              </a:ext>
            </a:extLst>
          </p:cNvPr>
          <p:cNvSpPr txBox="1"/>
          <p:nvPr/>
        </p:nvSpPr>
        <p:spPr>
          <a:xfrm>
            <a:off x="49160" y="148895"/>
            <a:ext cx="123111" cy="3066216"/>
          </a:xfrm>
          <a:prstGeom prst="rect">
            <a:avLst/>
          </a:prstGeom>
          <a:noFill/>
        </p:spPr>
        <p:txBody>
          <a:bodyPr vert="vert270" lIns="0" tIns="0" rIns="0" bIns="0">
            <a:spAutoFit/>
          </a:bodyPr>
          <a:lstStyle/>
          <a:p>
            <a:pPr algn="r" fontAlgn="auto">
              <a:spcBef>
                <a:spcPts val="0"/>
              </a:spcBef>
              <a:spcAft>
                <a:spcPts val="0"/>
              </a:spcAft>
              <a:defRPr/>
            </a:pPr>
            <a:r>
              <a:rPr lang="fr-CH" sz="800">
                <a:latin typeface="Arial" charset="0"/>
                <a:ea typeface="Geneva" charset="0"/>
                <a:cs typeface="Geneva" charset="0"/>
              </a:rPr>
              <a:t>©</a:t>
            </a:r>
            <a:r>
              <a:rPr lang="fr-CH" sz="800" err="1">
                <a:latin typeface="Arial" charset="0"/>
                <a:ea typeface="Geneva" charset="0"/>
                <a:cs typeface="Geneva" charset="0"/>
              </a:rPr>
              <a:t>Tdh</a:t>
            </a:r>
            <a:r>
              <a:rPr lang="fr-CH" sz="800">
                <a:latin typeface="Arial" charset="0"/>
                <a:ea typeface="Geneva" charset="0"/>
                <a:cs typeface="Geneva" charset="0"/>
              </a:rPr>
              <a:t>/</a:t>
            </a:r>
            <a:r>
              <a:rPr lang="fr-CH" sz="800" err="1">
                <a:latin typeface="Arial" charset="0"/>
                <a:ea typeface="Geneva" charset="0"/>
                <a:cs typeface="Geneva" charset="0"/>
              </a:rPr>
              <a:t>Joakim</a:t>
            </a:r>
            <a:r>
              <a:rPr lang="fr-CH" sz="800">
                <a:latin typeface="Arial" charset="0"/>
                <a:ea typeface="Geneva" charset="0"/>
                <a:cs typeface="Geneva" charset="0"/>
              </a:rPr>
              <a:t> </a:t>
            </a:r>
            <a:r>
              <a:rPr lang="fr-CH" sz="800" err="1">
                <a:latin typeface="Arial" charset="0"/>
                <a:ea typeface="Geneva" charset="0"/>
                <a:cs typeface="Geneva" charset="0"/>
              </a:rPr>
              <a:t>Löb</a:t>
            </a:r>
            <a:r>
              <a:rPr lang="fr-CH" sz="800">
                <a:latin typeface="Arial" charset="0"/>
                <a:ea typeface="Geneva" charset="0"/>
                <a:cs typeface="Geneva" charset="0"/>
              </a:rPr>
              <a:t> - Irak</a:t>
            </a:r>
          </a:p>
        </p:txBody>
      </p:sp>
      <p:sp>
        <p:nvSpPr>
          <p:cNvPr id="7" name="Text Placeholder 1">
            <a:extLst>
              <a:ext uri="{FF2B5EF4-FFF2-40B4-BE49-F238E27FC236}">
                <a16:creationId xmlns:a16="http://schemas.microsoft.com/office/drawing/2014/main" id="{2F49FA9C-22D8-4D41-B940-440980B91970}"/>
              </a:ext>
            </a:extLst>
          </p:cNvPr>
          <p:cNvSpPr>
            <a:spLocks noGrp="1"/>
          </p:cNvSpPr>
          <p:nvPr>
            <p:ph type="body" sz="quarter" idx="13"/>
          </p:nvPr>
        </p:nvSpPr>
        <p:spPr>
          <a:xfrm>
            <a:off x="434466" y="5312517"/>
            <a:ext cx="7929562" cy="1316674"/>
          </a:xfrm>
        </p:spPr>
        <p:txBody>
          <a:bodyPr/>
          <a:lstStyle/>
          <a:p>
            <a:r>
              <a:rPr lang="en-US"/>
              <a:t>Making participation safe </a:t>
            </a:r>
            <a:endParaRPr lang="en-GB" altLang="fr-FR">
              <a:ea typeface="Geneva"/>
              <a:cs typeface="Geneva"/>
            </a:endParaRPr>
          </a:p>
        </p:txBody>
      </p:sp>
      <p:pic>
        <p:nvPicPr>
          <p:cNvPr id="9" name="Picture 8">
            <a:extLst>
              <a:ext uri="{FF2B5EF4-FFF2-40B4-BE49-F238E27FC236}">
                <a16:creationId xmlns:a16="http://schemas.microsoft.com/office/drawing/2014/main" id="{96EBDBE0-5657-4E73-A24A-A27213DFF5A9}"/>
              </a:ext>
            </a:extLst>
          </p:cNvPr>
          <p:cNvPicPr>
            <a:picLocks noChangeAspect="1"/>
          </p:cNvPicPr>
          <p:nvPr/>
        </p:nvPicPr>
        <p:blipFill>
          <a:blip r:embed="rId5"/>
          <a:stretch>
            <a:fillRect/>
          </a:stretch>
        </p:blipFill>
        <p:spPr>
          <a:xfrm>
            <a:off x="3388648" y="5932186"/>
            <a:ext cx="5486411" cy="713233"/>
          </a:xfrm>
          <a:prstGeom prst="rect">
            <a:avLst/>
          </a:prstGeom>
        </p:spPr>
      </p:pic>
    </p:spTree>
    <p:extLst>
      <p:ext uri="{BB962C8B-B14F-4D97-AF65-F5344CB8AC3E}">
        <p14:creationId xmlns:p14="http://schemas.microsoft.com/office/powerpoint/2010/main" val="33316153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85147" y="317641"/>
            <a:ext cx="8612872" cy="577569"/>
          </a:xfrm>
        </p:spPr>
        <p:txBody>
          <a:bodyPr/>
          <a:lstStyle/>
          <a:p>
            <a:pPr algn="ctr"/>
            <a:r>
              <a:rPr lang="en-US"/>
              <a:t>Making participation safe</a:t>
            </a:r>
            <a:endParaRPr lang="el-GR"/>
          </a:p>
        </p:txBody>
      </p:sp>
      <p:sp>
        <p:nvSpPr>
          <p:cNvPr id="3" name="Text Placeholder 2"/>
          <p:cNvSpPr>
            <a:spLocks noGrp="1"/>
          </p:cNvSpPr>
          <p:nvPr>
            <p:ph type="body" sz="quarter" idx="14"/>
          </p:nvPr>
        </p:nvSpPr>
        <p:spPr>
          <a:xfrm>
            <a:off x="285147" y="895210"/>
            <a:ext cx="5187805" cy="5804646"/>
          </a:xfrm>
        </p:spPr>
        <p:txBody>
          <a:bodyPr vert="horz" lIns="0" tIns="0" rIns="0" bIns="0" anchor="t"/>
          <a:lstStyle/>
          <a:p>
            <a:pPr algn="just">
              <a:buFont typeface="Wingdings" panose="05000000000000000000" pitchFamily="2" charset="2"/>
              <a:buChar char="§"/>
            </a:pPr>
            <a:r>
              <a:rPr lang="en-US">
                <a:ea typeface="Geneva"/>
              </a:rPr>
              <a:t>It can range from very practical things, to ensuring that children are protected from abuse.</a:t>
            </a:r>
          </a:p>
          <a:p>
            <a:pPr algn="just">
              <a:buFont typeface="Wingdings" panose="05000000000000000000" pitchFamily="2" charset="2"/>
              <a:buChar char="§"/>
            </a:pPr>
            <a:endParaRPr lang="en-US"/>
          </a:p>
          <a:p>
            <a:pPr algn="just">
              <a:buFont typeface="Wingdings" panose="05000000000000000000" pitchFamily="2" charset="2"/>
              <a:buChar char="§"/>
            </a:pPr>
            <a:r>
              <a:rPr lang="en-US">
                <a:ea typeface="Geneva"/>
              </a:rPr>
              <a:t>All facilitators should have agreed on the </a:t>
            </a:r>
            <a:r>
              <a:rPr lang="en-US" b="1">
                <a:solidFill>
                  <a:srgbClr val="EE7F00"/>
                </a:solidFill>
                <a:ea typeface="Geneva"/>
              </a:rPr>
              <a:t>Code of Conduct and Safeguarding Policy </a:t>
            </a:r>
            <a:r>
              <a:rPr lang="en-US">
                <a:ea typeface="Geneva"/>
              </a:rPr>
              <a:t>and they must take responsibility for ensuring that their own behavior does not abuse children physically, sexually, emotionally or mentally, and to do all they can to protect children.</a:t>
            </a:r>
          </a:p>
          <a:p>
            <a:endParaRPr lang="en-US"/>
          </a:p>
          <a:p>
            <a:endParaRPr lang="el-GR"/>
          </a:p>
        </p:txBody>
      </p:sp>
      <p:pic>
        <p:nvPicPr>
          <p:cNvPr id="4" name="Picture 3"/>
          <p:cNvPicPr>
            <a:picLocks noChangeAspect="1"/>
          </p:cNvPicPr>
          <p:nvPr/>
        </p:nvPicPr>
        <p:blipFill>
          <a:blip r:embed="rId3"/>
          <a:stretch>
            <a:fillRect/>
          </a:stretch>
        </p:blipFill>
        <p:spPr>
          <a:xfrm>
            <a:off x="5692319" y="1563331"/>
            <a:ext cx="3451681" cy="3882727"/>
          </a:xfrm>
          <a:prstGeom prst="rect">
            <a:avLst/>
          </a:prstGeom>
        </p:spPr>
      </p:pic>
    </p:spTree>
    <p:extLst>
      <p:ext uri="{BB962C8B-B14F-4D97-AF65-F5344CB8AC3E}">
        <p14:creationId xmlns:p14="http://schemas.microsoft.com/office/powerpoint/2010/main" val="35787617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64BBE3-61E3-4360-93C6-6013A24FB1F3}"/>
              </a:ext>
            </a:extLst>
          </p:cNvPr>
          <p:cNvSpPr>
            <a:spLocks noGrp="1"/>
          </p:cNvSpPr>
          <p:nvPr>
            <p:ph type="body" sz="quarter" idx="13"/>
          </p:nvPr>
        </p:nvSpPr>
        <p:spPr>
          <a:xfrm>
            <a:off x="265564" y="1412628"/>
            <a:ext cx="3392036" cy="3133196"/>
          </a:xfrm>
        </p:spPr>
        <p:txBody>
          <a:bodyPr/>
          <a:lstStyle/>
          <a:p>
            <a:r>
              <a:rPr lang="en-GB"/>
              <a:t> </a:t>
            </a:r>
          </a:p>
          <a:p>
            <a:r>
              <a:rPr lang="en-GB"/>
              <a:t>Internal safeguarding code of conduct !</a:t>
            </a:r>
            <a:endParaRPr lang="en-US"/>
          </a:p>
          <a:p>
            <a:endParaRPr lang="fr-CH"/>
          </a:p>
        </p:txBody>
      </p:sp>
      <p:pic>
        <p:nvPicPr>
          <p:cNvPr id="6" name="Picture 5">
            <a:extLst>
              <a:ext uri="{FF2B5EF4-FFF2-40B4-BE49-F238E27FC236}">
                <a16:creationId xmlns:a16="http://schemas.microsoft.com/office/drawing/2014/main" id="{C02BF901-6202-49C7-A770-BDB0785724DE}"/>
              </a:ext>
            </a:extLst>
          </p:cNvPr>
          <p:cNvPicPr>
            <a:picLocks noChangeAspect="1"/>
          </p:cNvPicPr>
          <p:nvPr/>
        </p:nvPicPr>
        <p:blipFill>
          <a:blip r:embed="rId3"/>
          <a:stretch>
            <a:fillRect/>
          </a:stretch>
        </p:blipFill>
        <p:spPr>
          <a:xfrm>
            <a:off x="4134064" y="211666"/>
            <a:ext cx="4598970" cy="6434667"/>
          </a:xfrm>
          <a:prstGeom prst="rect">
            <a:avLst/>
          </a:prstGeom>
          <a:ln>
            <a:solidFill>
              <a:schemeClr val="tx1"/>
            </a:solidFill>
          </a:ln>
        </p:spPr>
      </p:pic>
    </p:spTree>
    <p:extLst>
      <p:ext uri="{BB962C8B-B14F-4D97-AF65-F5344CB8AC3E}">
        <p14:creationId xmlns:p14="http://schemas.microsoft.com/office/powerpoint/2010/main" val="2478892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85148" y="646113"/>
            <a:ext cx="8612872" cy="685146"/>
          </a:xfrm>
        </p:spPr>
        <p:txBody>
          <a:bodyPr/>
          <a:lstStyle/>
          <a:p>
            <a:pPr algn="ctr"/>
            <a:r>
              <a:rPr lang="en-US"/>
              <a:t>Safeguarding policy</a:t>
            </a:r>
            <a:endParaRPr lang="el-GR"/>
          </a:p>
        </p:txBody>
      </p:sp>
      <p:sp>
        <p:nvSpPr>
          <p:cNvPr id="3" name="Text Placeholder 2"/>
          <p:cNvSpPr>
            <a:spLocks noGrp="1"/>
          </p:cNvSpPr>
          <p:nvPr>
            <p:ph type="body" sz="quarter" idx="14"/>
          </p:nvPr>
        </p:nvSpPr>
        <p:spPr>
          <a:xfrm>
            <a:off x="497541" y="1331259"/>
            <a:ext cx="8400479" cy="5190565"/>
          </a:xfrm>
        </p:spPr>
        <p:txBody>
          <a:bodyPr vert="horz" lIns="0" tIns="0" rIns="0" bIns="0" anchor="t"/>
          <a:lstStyle/>
          <a:p>
            <a:pPr marL="0" indent="0" algn="just"/>
            <a:r>
              <a:rPr lang="en-US">
                <a:ea typeface="Geneva"/>
              </a:rPr>
              <a:t>Trainers need to be </a:t>
            </a:r>
            <a:r>
              <a:rPr lang="en-US" b="1">
                <a:solidFill>
                  <a:srgbClr val="EE7F00"/>
                </a:solidFill>
                <a:ea typeface="Geneva"/>
              </a:rPr>
              <a:t>familiar with situations that may present risks and</a:t>
            </a:r>
            <a:r>
              <a:rPr lang="en-US">
                <a:ea typeface="Geneva"/>
              </a:rPr>
              <a:t> learn </a:t>
            </a:r>
            <a:r>
              <a:rPr lang="en-US" b="1">
                <a:solidFill>
                  <a:srgbClr val="EE7F00"/>
                </a:solidFill>
                <a:ea typeface="Geneva"/>
              </a:rPr>
              <a:t>how to deal with these </a:t>
            </a:r>
            <a:r>
              <a:rPr lang="en-US">
                <a:ea typeface="Geneva"/>
              </a:rPr>
              <a:t>or minimize their impact.</a:t>
            </a:r>
          </a:p>
          <a:p>
            <a:pPr marL="0" indent="0" algn="just"/>
            <a:r>
              <a:rPr lang="en-US"/>
              <a:t> </a:t>
            </a:r>
            <a:endParaRPr lang="en-US">
              <a:ea typeface="Geneva"/>
            </a:endParaRPr>
          </a:p>
          <a:p>
            <a:pPr marL="0" indent="0" algn="just"/>
            <a:r>
              <a:rPr lang="en-US">
                <a:ea typeface="Geneva"/>
              </a:rPr>
              <a:t>Although it is recommended that </a:t>
            </a:r>
            <a:r>
              <a:rPr lang="en-US" b="1">
                <a:solidFill>
                  <a:srgbClr val="EE7F00"/>
                </a:solidFill>
                <a:ea typeface="Geneva"/>
              </a:rPr>
              <a:t>children are given the opportunity to develop their own ground rules for the activities,</a:t>
            </a:r>
            <a:r>
              <a:rPr lang="en-US" b="1">
                <a:solidFill>
                  <a:schemeClr val="accent6"/>
                </a:solidFill>
                <a:ea typeface="Geneva"/>
              </a:rPr>
              <a:t> </a:t>
            </a:r>
            <a:r>
              <a:rPr lang="en-US">
                <a:ea typeface="Geneva"/>
              </a:rPr>
              <a:t>for protection and safety reasons, it may be necessary for the facilitators to ensure that specific issues are covered and are carefully explained to participants.</a:t>
            </a:r>
          </a:p>
          <a:p>
            <a:endParaRPr lang="en-US"/>
          </a:p>
          <a:p>
            <a:pPr marL="0" indent="0" algn="just"/>
            <a:endParaRPr lang="en-US"/>
          </a:p>
          <a:p>
            <a:endParaRPr lang="el-GR"/>
          </a:p>
          <a:p>
            <a:endParaRPr lang="el-GR"/>
          </a:p>
        </p:txBody>
      </p:sp>
    </p:spTree>
    <p:extLst>
      <p:ext uri="{BB962C8B-B14F-4D97-AF65-F5344CB8AC3E}">
        <p14:creationId xmlns:p14="http://schemas.microsoft.com/office/powerpoint/2010/main" val="20674839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64BBE3-61E3-4360-93C6-6013A24FB1F3}"/>
              </a:ext>
            </a:extLst>
          </p:cNvPr>
          <p:cNvSpPr>
            <a:spLocks noGrp="1"/>
          </p:cNvSpPr>
          <p:nvPr>
            <p:ph type="body" sz="quarter" idx="13"/>
          </p:nvPr>
        </p:nvSpPr>
        <p:spPr>
          <a:xfrm>
            <a:off x="265564" y="1412628"/>
            <a:ext cx="3392036" cy="3133196"/>
          </a:xfrm>
        </p:spPr>
        <p:txBody>
          <a:bodyPr/>
          <a:lstStyle/>
          <a:p>
            <a:r>
              <a:rPr lang="en-GB"/>
              <a:t>Making participation safe </a:t>
            </a:r>
          </a:p>
          <a:p>
            <a:endParaRPr lang="en-GB" dirty="0"/>
          </a:p>
          <a:p>
            <a:r>
              <a:rPr lang="en-GB" dirty="0">
                <a:ea typeface="Geneva"/>
              </a:rPr>
              <a:t>Internal safeguarding code of conduct !  </a:t>
            </a:r>
            <a:r>
              <a:rPr lang="en-GB">
                <a:ea typeface="Geneva"/>
              </a:rPr>
              <a:t>(example)</a:t>
            </a:r>
            <a:endParaRPr lang="en-US">
              <a:ea typeface="Geneva"/>
            </a:endParaRPr>
          </a:p>
          <a:p>
            <a:endParaRPr lang="fr-CH"/>
          </a:p>
        </p:txBody>
      </p:sp>
      <p:pic>
        <p:nvPicPr>
          <p:cNvPr id="5" name="Picture 4">
            <a:extLst>
              <a:ext uri="{FF2B5EF4-FFF2-40B4-BE49-F238E27FC236}">
                <a16:creationId xmlns:a16="http://schemas.microsoft.com/office/drawing/2014/main" id="{597C8723-B5A8-4F5A-8984-867B3BF37B8B}"/>
              </a:ext>
            </a:extLst>
          </p:cNvPr>
          <p:cNvPicPr>
            <a:picLocks noChangeAspect="1"/>
          </p:cNvPicPr>
          <p:nvPr/>
        </p:nvPicPr>
        <p:blipFill>
          <a:blip r:embed="rId3"/>
          <a:stretch>
            <a:fillRect/>
          </a:stretch>
        </p:blipFill>
        <p:spPr>
          <a:xfrm>
            <a:off x="3943952" y="295804"/>
            <a:ext cx="4914900" cy="5366845"/>
          </a:xfrm>
          <a:prstGeom prst="rect">
            <a:avLst/>
          </a:prstGeom>
        </p:spPr>
      </p:pic>
    </p:spTree>
    <p:extLst>
      <p:ext uri="{BB962C8B-B14F-4D97-AF65-F5344CB8AC3E}">
        <p14:creationId xmlns:p14="http://schemas.microsoft.com/office/powerpoint/2010/main" val="20278280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8920F3-01DB-44E4-AAC2-40A05B1923B0}"/>
              </a:ext>
            </a:extLst>
          </p:cNvPr>
          <p:cNvSpPr>
            <a:spLocks noGrp="1"/>
          </p:cNvSpPr>
          <p:nvPr>
            <p:ph type="body" sz="quarter" idx="13"/>
          </p:nvPr>
        </p:nvSpPr>
        <p:spPr/>
        <p:txBody>
          <a:bodyPr/>
          <a:lstStyle/>
          <a:p>
            <a:r>
              <a:rPr lang="en-GB"/>
              <a:t>Internal safeguarding code of conduct</a:t>
            </a:r>
            <a:endParaRPr lang="fr-CH"/>
          </a:p>
        </p:txBody>
      </p:sp>
      <p:pic>
        <p:nvPicPr>
          <p:cNvPr id="4" name="Picture 3">
            <a:extLst>
              <a:ext uri="{FF2B5EF4-FFF2-40B4-BE49-F238E27FC236}">
                <a16:creationId xmlns:a16="http://schemas.microsoft.com/office/drawing/2014/main" id="{2978411E-B2DC-4346-B4EB-4AD1916AB676}"/>
              </a:ext>
            </a:extLst>
          </p:cNvPr>
          <p:cNvPicPr>
            <a:picLocks noChangeAspect="1"/>
          </p:cNvPicPr>
          <p:nvPr/>
        </p:nvPicPr>
        <p:blipFill>
          <a:blip r:embed="rId2"/>
          <a:stretch>
            <a:fillRect/>
          </a:stretch>
        </p:blipFill>
        <p:spPr>
          <a:xfrm>
            <a:off x="2683" y="1863502"/>
            <a:ext cx="9177800" cy="3581581"/>
          </a:xfrm>
          <a:prstGeom prst="rect">
            <a:avLst/>
          </a:prstGeom>
        </p:spPr>
      </p:pic>
    </p:spTree>
    <p:extLst>
      <p:ext uri="{BB962C8B-B14F-4D97-AF65-F5344CB8AC3E}">
        <p14:creationId xmlns:p14="http://schemas.microsoft.com/office/powerpoint/2010/main" val="947255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5FCB45-C64F-4646-9206-8B1A69AA3360}"/>
              </a:ext>
            </a:extLst>
          </p:cNvPr>
          <p:cNvSpPr>
            <a:spLocks noGrp="1"/>
          </p:cNvSpPr>
          <p:nvPr>
            <p:ph type="body" sz="quarter" idx="13"/>
          </p:nvPr>
        </p:nvSpPr>
        <p:spPr/>
        <p:txBody>
          <a:bodyPr/>
          <a:lstStyle/>
          <a:p>
            <a:r>
              <a:rPr lang="en-US">
                <a:ea typeface="Geneva"/>
              </a:rPr>
              <a:t>Role plays ! (handout H6a)</a:t>
            </a:r>
            <a:endParaRPr lang="fr-CH">
              <a:ea typeface="Geneva"/>
            </a:endParaRPr>
          </a:p>
        </p:txBody>
      </p:sp>
      <p:pic>
        <p:nvPicPr>
          <p:cNvPr id="4" name="Picture 3">
            <a:extLst>
              <a:ext uri="{FF2B5EF4-FFF2-40B4-BE49-F238E27FC236}">
                <a16:creationId xmlns:a16="http://schemas.microsoft.com/office/drawing/2014/main" id="{F5D9B79A-D9D3-4BD1-9812-759506604674}"/>
              </a:ext>
            </a:extLst>
          </p:cNvPr>
          <p:cNvPicPr>
            <a:picLocks noChangeAspect="1"/>
          </p:cNvPicPr>
          <p:nvPr/>
        </p:nvPicPr>
        <p:blipFill>
          <a:blip r:embed="rId3"/>
          <a:stretch>
            <a:fillRect/>
          </a:stretch>
        </p:blipFill>
        <p:spPr>
          <a:xfrm>
            <a:off x="474133" y="2776089"/>
            <a:ext cx="4431255" cy="3247196"/>
          </a:xfrm>
          <a:prstGeom prst="rect">
            <a:avLst/>
          </a:prstGeom>
        </p:spPr>
      </p:pic>
      <p:pic>
        <p:nvPicPr>
          <p:cNvPr id="6" name="Picture 5">
            <a:extLst>
              <a:ext uri="{FF2B5EF4-FFF2-40B4-BE49-F238E27FC236}">
                <a16:creationId xmlns:a16="http://schemas.microsoft.com/office/drawing/2014/main" id="{2DB933FF-EFDF-4C36-BB3C-E3469443F491}"/>
              </a:ext>
            </a:extLst>
          </p:cNvPr>
          <p:cNvPicPr>
            <a:picLocks noChangeAspect="1"/>
          </p:cNvPicPr>
          <p:nvPr/>
        </p:nvPicPr>
        <p:blipFill>
          <a:blip r:embed="rId4"/>
          <a:stretch>
            <a:fillRect/>
          </a:stretch>
        </p:blipFill>
        <p:spPr>
          <a:xfrm>
            <a:off x="4732267" y="1977025"/>
            <a:ext cx="4165753" cy="2774323"/>
          </a:xfrm>
          <a:prstGeom prst="rect">
            <a:avLst/>
          </a:prstGeom>
        </p:spPr>
      </p:pic>
    </p:spTree>
    <p:extLst>
      <p:ext uri="{BB962C8B-B14F-4D97-AF65-F5344CB8AC3E}">
        <p14:creationId xmlns:p14="http://schemas.microsoft.com/office/powerpoint/2010/main" val="37793734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85148" y="511642"/>
            <a:ext cx="8612872" cy="725487"/>
          </a:xfrm>
        </p:spPr>
        <p:txBody>
          <a:bodyPr/>
          <a:lstStyle/>
          <a:p>
            <a:pPr algn="ctr"/>
            <a:r>
              <a:rPr lang="en-US"/>
              <a:t>Emotional Safety</a:t>
            </a:r>
            <a:endParaRPr lang="el-GR"/>
          </a:p>
        </p:txBody>
      </p:sp>
      <p:sp>
        <p:nvSpPr>
          <p:cNvPr id="3" name="Text Placeholder 2"/>
          <p:cNvSpPr>
            <a:spLocks noGrp="1"/>
          </p:cNvSpPr>
          <p:nvPr>
            <p:ph type="body" sz="quarter" idx="14"/>
          </p:nvPr>
        </p:nvSpPr>
        <p:spPr>
          <a:xfrm>
            <a:off x="285148" y="1062318"/>
            <a:ext cx="5577770" cy="5150223"/>
          </a:xfrm>
        </p:spPr>
        <p:txBody>
          <a:bodyPr vert="horz" lIns="0" tIns="0" rIns="0" bIns="0" anchor="t"/>
          <a:lstStyle/>
          <a:p>
            <a:pPr marL="0" indent="0" algn="just"/>
            <a:r>
              <a:rPr lang="en-US"/>
              <a:t>When working with a group of children, we need to balance the best interests of each child with the best interests of all the children. </a:t>
            </a:r>
          </a:p>
          <a:p>
            <a:pPr marL="0" indent="0" algn="just"/>
            <a:endParaRPr lang="en-US"/>
          </a:p>
          <a:p>
            <a:pPr algn="ctr"/>
            <a:r>
              <a:rPr lang="en-US" b="1">
                <a:ea typeface="Geneva"/>
              </a:rPr>
              <a:t>It should be remembered that these are </a:t>
            </a:r>
            <a:r>
              <a:rPr lang="en-US" b="1" dirty="0">
                <a:ea typeface="Geneva"/>
              </a:rPr>
              <a:t>activities in increasing the involvement of children in their own protection – not a therapy group.</a:t>
            </a:r>
          </a:p>
          <a:p>
            <a:pPr algn="ctr"/>
            <a:endParaRPr lang="en-US" b="1"/>
          </a:p>
          <a:p>
            <a:pPr marL="0" indent="0" algn="just"/>
            <a:r>
              <a:rPr lang="en-US"/>
              <a:t>Children’s participation should be discussed with families and communities in advance of activities taking place to ensure </a:t>
            </a:r>
            <a:r>
              <a:rPr lang="en-US" b="1">
                <a:solidFill>
                  <a:srgbClr val="EE7F00"/>
                </a:solidFill>
              </a:rPr>
              <a:t>that adults are supportive of the initiative.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2918" y="1627748"/>
            <a:ext cx="3160059" cy="3419475"/>
          </a:xfrm>
          <a:prstGeom prst="rect">
            <a:avLst/>
          </a:prstGeom>
        </p:spPr>
      </p:pic>
    </p:spTree>
    <p:extLst>
      <p:ext uri="{BB962C8B-B14F-4D97-AF65-F5344CB8AC3E}">
        <p14:creationId xmlns:p14="http://schemas.microsoft.com/office/powerpoint/2010/main" val="36294539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1DAF20-836A-4EA7-85B7-FE20FA61C38C}"/>
              </a:ext>
            </a:extLst>
          </p:cNvPr>
          <p:cNvSpPr>
            <a:spLocks noGrp="1"/>
          </p:cNvSpPr>
          <p:nvPr>
            <p:ph type="body" sz="quarter" idx="13"/>
          </p:nvPr>
        </p:nvSpPr>
        <p:spPr>
          <a:xfrm>
            <a:off x="285149" y="166866"/>
            <a:ext cx="8612872" cy="559275"/>
          </a:xfrm>
        </p:spPr>
        <p:txBody>
          <a:bodyPr/>
          <a:lstStyle/>
          <a:p>
            <a:pPr algn="ctr"/>
            <a:r>
              <a:rPr lang="en-GB"/>
              <a:t>Leading sensitive Discussions</a:t>
            </a:r>
            <a:endParaRPr lang="fr-CH"/>
          </a:p>
        </p:txBody>
      </p:sp>
      <p:sp>
        <p:nvSpPr>
          <p:cNvPr id="3" name="Text Placeholder 2">
            <a:extLst>
              <a:ext uri="{FF2B5EF4-FFF2-40B4-BE49-F238E27FC236}">
                <a16:creationId xmlns:a16="http://schemas.microsoft.com/office/drawing/2014/main" id="{4531DBF3-B0CD-4F0D-9062-C1A29F8D6CAE}"/>
              </a:ext>
            </a:extLst>
          </p:cNvPr>
          <p:cNvSpPr>
            <a:spLocks noGrp="1"/>
          </p:cNvSpPr>
          <p:nvPr>
            <p:ph type="body" sz="quarter" idx="14"/>
          </p:nvPr>
        </p:nvSpPr>
        <p:spPr>
          <a:xfrm>
            <a:off x="177573" y="1041451"/>
            <a:ext cx="8612872" cy="7086599"/>
          </a:xfrm>
        </p:spPr>
        <p:txBody>
          <a:bodyPr vert="horz" lIns="0" tIns="0" rIns="0" bIns="0" anchor="t"/>
          <a:lstStyle/>
          <a:p>
            <a:pPr algn="just" eaLnBrk="0" hangingPunct="0">
              <a:buFont typeface="Arial" panose="020B0604020202020204" pitchFamily="34" charset="0"/>
              <a:buChar char="•"/>
            </a:pPr>
            <a:r>
              <a:rPr lang="en-US" sz="2100"/>
              <a:t>Address topics in a </a:t>
            </a:r>
            <a:r>
              <a:rPr lang="en-US" sz="2100">
                <a:solidFill>
                  <a:srgbClr val="EE7F00"/>
                </a:solidFill>
              </a:rPr>
              <a:t>sensitive way.</a:t>
            </a:r>
          </a:p>
          <a:p>
            <a:pPr marL="0" indent="0" algn="just" eaLnBrk="0" hangingPunct="0"/>
            <a:endParaRPr lang="el-GR" sz="1100"/>
          </a:p>
          <a:p>
            <a:pPr algn="just" eaLnBrk="0" hangingPunct="0">
              <a:buFont typeface="Arial" panose="020B0604020202020204" pitchFamily="34" charset="0"/>
              <a:buChar char="•"/>
            </a:pPr>
            <a:r>
              <a:rPr lang="en-US" sz="2100"/>
              <a:t>Talk about and explore topics using </a:t>
            </a:r>
            <a:r>
              <a:rPr lang="en-US" sz="2100">
                <a:solidFill>
                  <a:srgbClr val="EE7F00"/>
                </a:solidFill>
              </a:rPr>
              <a:t>language that is appropriate </a:t>
            </a:r>
            <a:r>
              <a:rPr lang="en-US" sz="2100"/>
              <a:t>for the age and developmental stage of children in a non-threatening way.</a:t>
            </a:r>
          </a:p>
          <a:p>
            <a:pPr marL="0" indent="0" algn="just" eaLnBrk="0" hangingPunct="0"/>
            <a:endParaRPr lang="el-GR" sz="1100"/>
          </a:p>
          <a:p>
            <a:pPr algn="just" eaLnBrk="0" hangingPunct="0">
              <a:buFont typeface="Arial" panose="020B0604020202020204" pitchFamily="34" charset="0"/>
              <a:buChar char="•"/>
            </a:pPr>
            <a:r>
              <a:rPr lang="en-US" sz="2100"/>
              <a:t>Know how to </a:t>
            </a:r>
            <a:r>
              <a:rPr lang="en-US" sz="2100">
                <a:solidFill>
                  <a:srgbClr val="EE7F00"/>
                </a:solidFill>
              </a:rPr>
              <a:t>handle disclosures </a:t>
            </a:r>
            <a:r>
              <a:rPr lang="en-US" sz="2100"/>
              <a:t>in a supportive and appropriate way.</a:t>
            </a:r>
          </a:p>
          <a:p>
            <a:pPr marL="0" indent="0" algn="just" eaLnBrk="0" hangingPunct="0"/>
            <a:endParaRPr lang="el-GR" sz="1100"/>
          </a:p>
          <a:p>
            <a:pPr algn="just" eaLnBrk="0" hangingPunct="0">
              <a:buFont typeface="Arial" panose="020B0604020202020204" pitchFamily="34" charset="0"/>
              <a:buChar char="•"/>
            </a:pPr>
            <a:r>
              <a:rPr lang="en-US" sz="2100"/>
              <a:t>Be able and to </a:t>
            </a:r>
            <a:r>
              <a:rPr lang="en-US" sz="2100">
                <a:solidFill>
                  <a:srgbClr val="EE7F00"/>
                </a:solidFill>
              </a:rPr>
              <a:t>deal with strong emotions and feelings</a:t>
            </a:r>
            <a:r>
              <a:rPr lang="en-US" sz="2100"/>
              <a:t>.</a:t>
            </a:r>
          </a:p>
          <a:p>
            <a:pPr algn="just" eaLnBrk="0" hangingPunct="0">
              <a:buFont typeface="Arial" panose="020B0604020202020204" pitchFamily="34" charset="0"/>
              <a:buChar char="•"/>
            </a:pPr>
            <a:endParaRPr lang="el-GR" sz="1100"/>
          </a:p>
          <a:p>
            <a:pPr algn="just" eaLnBrk="0" hangingPunct="0">
              <a:buFont typeface="Arial" panose="020B0604020202020204" pitchFamily="34" charset="0"/>
              <a:buChar char="•"/>
            </a:pPr>
            <a:r>
              <a:rPr lang="en-US" sz="2100">
                <a:ea typeface="Geneva"/>
              </a:rPr>
              <a:t>Give clear messages to children about their </a:t>
            </a:r>
            <a:r>
              <a:rPr lang="en-US" sz="2100">
                <a:solidFill>
                  <a:srgbClr val="EE7F00"/>
                </a:solidFill>
                <a:ea typeface="Geneva"/>
              </a:rPr>
              <a:t>rights to protection,</a:t>
            </a:r>
            <a:r>
              <a:rPr lang="en-US" sz="2100">
                <a:ea typeface="Geneva"/>
              </a:rPr>
              <a:t> and what is and is</a:t>
            </a:r>
            <a:r>
              <a:rPr lang="en-US" sz="2100">
                <a:solidFill>
                  <a:srgbClr val="EE7F00"/>
                </a:solidFill>
                <a:ea typeface="Geneva"/>
              </a:rPr>
              <a:t> not appropriate </a:t>
            </a:r>
            <a:r>
              <a:rPr lang="en-US" sz="2100" err="1">
                <a:solidFill>
                  <a:srgbClr val="EE7F00"/>
                </a:solidFill>
                <a:ea typeface="Geneva"/>
              </a:rPr>
              <a:t>behaviour</a:t>
            </a:r>
            <a:r>
              <a:rPr lang="en-US" sz="2100">
                <a:solidFill>
                  <a:srgbClr val="EE7F00"/>
                </a:solidFill>
                <a:ea typeface="Geneva"/>
              </a:rPr>
              <a:t>.</a:t>
            </a:r>
          </a:p>
          <a:p>
            <a:pPr marL="0" indent="0" algn="just" eaLnBrk="0" hangingPunct="0"/>
            <a:endParaRPr lang="el-GR" sz="1100"/>
          </a:p>
          <a:p>
            <a:pPr algn="just" eaLnBrk="0" hangingPunct="0">
              <a:buFont typeface="Arial" panose="020B0604020202020204" pitchFamily="34" charset="0"/>
              <a:buChar char="•"/>
            </a:pPr>
            <a:r>
              <a:rPr lang="en-US" sz="2100"/>
              <a:t>Discuss issues in a </a:t>
            </a:r>
            <a:r>
              <a:rPr lang="en-US" sz="2100">
                <a:solidFill>
                  <a:srgbClr val="EE7F00"/>
                </a:solidFill>
              </a:rPr>
              <a:t>calm and clear way.</a:t>
            </a:r>
          </a:p>
          <a:p>
            <a:pPr marL="0" indent="0" algn="just" eaLnBrk="0" hangingPunct="0"/>
            <a:endParaRPr lang="en-US" sz="1100"/>
          </a:p>
          <a:p>
            <a:pPr algn="just" eaLnBrk="0" hangingPunct="0">
              <a:buFont typeface="Arial" panose="020B0604020202020204" pitchFamily="34" charset="0"/>
              <a:buChar char="•"/>
            </a:pPr>
            <a:r>
              <a:rPr lang="en-US" sz="2100">
                <a:ea typeface="Geneva"/>
              </a:rPr>
              <a:t>Share their concerns and </a:t>
            </a:r>
            <a:r>
              <a:rPr lang="en-US" sz="2100">
                <a:solidFill>
                  <a:srgbClr val="EE7F00"/>
                </a:solidFill>
                <a:ea typeface="Geneva"/>
              </a:rPr>
              <a:t>seek and receive support </a:t>
            </a:r>
            <a:r>
              <a:rPr lang="en-US" sz="2100">
                <a:ea typeface="Geneva"/>
              </a:rPr>
              <a:t>and supervision when necessary.</a:t>
            </a:r>
          </a:p>
          <a:p>
            <a:pPr algn="just" eaLnBrk="0" hangingPunct="0">
              <a:buFont typeface="Arial" panose="020B0604020202020204" pitchFamily="34" charset="0"/>
              <a:buChar char="•"/>
            </a:pPr>
            <a:endParaRPr lang="el-GR" sz="1100"/>
          </a:p>
          <a:p>
            <a:pPr algn="just" eaLnBrk="0" hangingPunct="0">
              <a:buFont typeface="Arial" panose="020B0604020202020204" pitchFamily="34" charset="0"/>
              <a:buChar char="•"/>
            </a:pPr>
            <a:r>
              <a:rPr lang="en-US" sz="2100"/>
              <a:t>Appropriately </a:t>
            </a:r>
            <a:r>
              <a:rPr lang="en-US" sz="2100">
                <a:solidFill>
                  <a:srgbClr val="EE7F00"/>
                </a:solidFill>
              </a:rPr>
              <a:t>manage confidentiality</a:t>
            </a:r>
            <a:r>
              <a:rPr lang="en-US" sz="2200"/>
              <a:t>.</a:t>
            </a:r>
            <a:endParaRPr lang="el-GR" sz="2200"/>
          </a:p>
          <a:p>
            <a:pPr eaLnBrk="0" hangingPunct="0"/>
            <a:endParaRPr lang="el-GR"/>
          </a:p>
          <a:p>
            <a:endParaRPr lang="fr-CH"/>
          </a:p>
        </p:txBody>
      </p:sp>
    </p:spTree>
    <p:extLst>
      <p:ext uri="{BB962C8B-B14F-4D97-AF65-F5344CB8AC3E}">
        <p14:creationId xmlns:p14="http://schemas.microsoft.com/office/powerpoint/2010/main" val="28352973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19B579-18B1-44BE-BE62-51D2B6B843F8}"/>
              </a:ext>
            </a:extLst>
          </p:cNvPr>
          <p:cNvSpPr>
            <a:spLocks noGrp="1"/>
          </p:cNvSpPr>
          <p:nvPr>
            <p:ph type="body" sz="quarter" idx="13"/>
          </p:nvPr>
        </p:nvSpPr>
        <p:spPr/>
        <p:txBody>
          <a:bodyPr/>
          <a:lstStyle/>
          <a:p>
            <a:pPr algn="ctr"/>
            <a:r>
              <a:rPr lang="en-US"/>
              <a:t>Ensuring and explain confidentiality </a:t>
            </a:r>
            <a:endParaRPr lang="fr-CH"/>
          </a:p>
        </p:txBody>
      </p:sp>
      <p:pic>
        <p:nvPicPr>
          <p:cNvPr id="4" name="Picture 3">
            <a:extLst>
              <a:ext uri="{FF2B5EF4-FFF2-40B4-BE49-F238E27FC236}">
                <a16:creationId xmlns:a16="http://schemas.microsoft.com/office/drawing/2014/main" id="{C4E82BCA-9D3F-49D1-AE8A-D8831F156F94}"/>
              </a:ext>
            </a:extLst>
          </p:cNvPr>
          <p:cNvPicPr>
            <a:picLocks noChangeAspect="1"/>
          </p:cNvPicPr>
          <p:nvPr/>
        </p:nvPicPr>
        <p:blipFill>
          <a:blip r:embed="rId3"/>
          <a:stretch>
            <a:fillRect/>
          </a:stretch>
        </p:blipFill>
        <p:spPr>
          <a:xfrm>
            <a:off x="363827" y="1179297"/>
            <a:ext cx="8416346" cy="5523657"/>
          </a:xfrm>
          <a:prstGeom prst="rect">
            <a:avLst/>
          </a:prstGeom>
        </p:spPr>
      </p:pic>
    </p:spTree>
    <p:extLst>
      <p:ext uri="{BB962C8B-B14F-4D97-AF65-F5344CB8AC3E}">
        <p14:creationId xmlns:p14="http://schemas.microsoft.com/office/powerpoint/2010/main" val="811755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platzhalter 1"/>
          <p:cNvSpPr>
            <a:spLocks noGrp="1"/>
          </p:cNvSpPr>
          <p:nvPr>
            <p:ph type="body" sz="quarter" idx="13"/>
          </p:nvPr>
        </p:nvSpPr>
        <p:spPr bwMode="auto">
          <a:xfrm>
            <a:off x="285750" y="646113"/>
            <a:ext cx="8612188" cy="1009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spcBef>
                <a:spcPct val="0"/>
              </a:spcBef>
            </a:pPr>
            <a:r>
              <a:rPr lang="en-GB" altLang="fr-FR"/>
              <a:t>The difference between Child Protection and Child Safeguarding </a:t>
            </a:r>
          </a:p>
        </p:txBody>
      </p:sp>
      <p:sp>
        <p:nvSpPr>
          <p:cNvPr id="24579" name="Textplatzhalter 2"/>
          <p:cNvSpPr>
            <a:spLocks noGrp="1"/>
          </p:cNvSpPr>
          <p:nvPr>
            <p:ph type="body" sz="quarter" idx="14"/>
          </p:nvPr>
        </p:nvSpPr>
        <p:spPr bwMode="auto">
          <a:xfrm>
            <a:off x="165100" y="1988840"/>
            <a:ext cx="8732837" cy="354255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lgn="just"/>
            <a:r>
              <a:rPr lang="en-GB" altLang="fr-FR" b="1"/>
              <a:t>Child protection </a:t>
            </a:r>
            <a:r>
              <a:rPr lang="en-GB" altLang="fr-FR"/>
              <a:t>=</a:t>
            </a:r>
            <a:r>
              <a:rPr lang="en-GB" altLang="fr-FR" b="1"/>
              <a:t> External</a:t>
            </a:r>
            <a:r>
              <a:rPr lang="en-GB" altLang="fr-FR"/>
              <a:t> or outside the organisation – children abused in their families and communities.</a:t>
            </a:r>
          </a:p>
          <a:p>
            <a:pPr algn="just"/>
            <a:endParaRPr lang="en-GB" altLang="fr-FR"/>
          </a:p>
          <a:p>
            <a:pPr algn="just"/>
            <a:r>
              <a:rPr lang="en-GB" altLang="fr-FR" b="1"/>
              <a:t>Child Safeguarding </a:t>
            </a:r>
            <a:r>
              <a:rPr lang="en-GB" altLang="fr-FR"/>
              <a:t>=</a:t>
            </a:r>
            <a:r>
              <a:rPr lang="en-GB" altLang="fr-FR" b="1"/>
              <a:t> Internal</a:t>
            </a:r>
            <a:r>
              <a:rPr lang="en-GB" altLang="fr-FR"/>
              <a:t> or inside the organisation – children abused or put at risk by trusted adults (or other children) within the organisation.</a:t>
            </a:r>
          </a:p>
          <a:p>
            <a:pPr marL="0" indent="0" algn="r">
              <a:buNone/>
              <a:defRPr/>
            </a:pPr>
            <a:endParaRPr lang="en-GB" sz="1400">
              <a:solidFill>
                <a:srgbClr val="000000"/>
              </a:solidFill>
              <a:latin typeface="Calibri" panose="020F0502020204030204" pitchFamily="34" charset="0"/>
              <a:ea typeface="Geneva" charset="0"/>
            </a:endParaRPr>
          </a:p>
        </p:txBody>
      </p:sp>
    </p:spTree>
    <p:extLst>
      <p:ext uri="{BB962C8B-B14F-4D97-AF65-F5344CB8AC3E}">
        <p14:creationId xmlns:p14="http://schemas.microsoft.com/office/powerpoint/2010/main" val="12231983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7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85148" y="444734"/>
            <a:ext cx="8612872" cy="402758"/>
          </a:xfrm>
        </p:spPr>
        <p:txBody>
          <a:bodyPr/>
          <a:lstStyle/>
          <a:p>
            <a:pPr algn="ctr"/>
            <a:r>
              <a:rPr lang="en-GB"/>
              <a:t>Dealing with Disclosure</a:t>
            </a:r>
            <a:endParaRPr lang="fr-CH"/>
          </a:p>
          <a:p>
            <a:endParaRPr lang="el-GR"/>
          </a:p>
        </p:txBody>
      </p:sp>
      <p:sp>
        <p:nvSpPr>
          <p:cNvPr id="3" name="Text Placeholder 2"/>
          <p:cNvSpPr>
            <a:spLocks noGrp="1"/>
          </p:cNvSpPr>
          <p:nvPr>
            <p:ph type="body" sz="quarter" idx="14"/>
          </p:nvPr>
        </p:nvSpPr>
        <p:spPr>
          <a:xfrm>
            <a:off x="285148" y="1613647"/>
            <a:ext cx="4757499" cy="4250578"/>
          </a:xfrm>
        </p:spPr>
        <p:txBody>
          <a:bodyPr vert="horz" lIns="0" tIns="0" rIns="0" bIns="0" anchor="t"/>
          <a:lstStyle/>
          <a:p>
            <a:pPr algn="just">
              <a:buFont typeface="Arial" panose="020B0604020202020204" pitchFamily="34" charset="0"/>
              <a:buChar char="•"/>
            </a:pPr>
            <a:r>
              <a:rPr lang="en-US">
                <a:ea typeface="Geneva"/>
              </a:rPr>
              <a:t>Handling disclosures of abuse in a sensitive way can be the </a:t>
            </a:r>
            <a:r>
              <a:rPr lang="en-US" b="1">
                <a:solidFill>
                  <a:srgbClr val="EE7F00"/>
                </a:solidFill>
                <a:ea typeface="Geneva"/>
              </a:rPr>
              <a:t>first step in the healing process </a:t>
            </a:r>
            <a:r>
              <a:rPr lang="en-US">
                <a:ea typeface="Geneva"/>
              </a:rPr>
              <a:t>for a child.</a:t>
            </a:r>
            <a:endParaRPr lang="en-US" dirty="0">
              <a:ea typeface="Geneva"/>
            </a:endParaRPr>
          </a:p>
          <a:p>
            <a:pPr algn="just">
              <a:buFont typeface="Arial" panose="020B0604020202020204" pitchFamily="34" charset="0"/>
              <a:buChar char="•"/>
            </a:pPr>
            <a:endParaRPr lang="en-US"/>
          </a:p>
          <a:p>
            <a:pPr algn="just">
              <a:buFont typeface="Arial" panose="020B0604020202020204" pitchFamily="34" charset="0"/>
              <a:buChar char="•"/>
            </a:pPr>
            <a:r>
              <a:rPr lang="en-US">
                <a:ea typeface="Geneva"/>
              </a:rPr>
              <a:t>The facilitators should be aware of how to </a:t>
            </a:r>
            <a:r>
              <a:rPr lang="en-US" b="1">
                <a:solidFill>
                  <a:srgbClr val="EE7F00"/>
                </a:solidFill>
                <a:ea typeface="Geneva"/>
              </a:rPr>
              <a:t>handle a disclosure </a:t>
            </a:r>
            <a:r>
              <a:rPr lang="en-US">
                <a:ea typeface="Geneva"/>
              </a:rPr>
              <a:t>and make sure they have identified and are </a:t>
            </a:r>
            <a:r>
              <a:rPr lang="en-US" b="1">
                <a:solidFill>
                  <a:srgbClr val="EE7F00"/>
                </a:solidFill>
                <a:ea typeface="Geneva"/>
              </a:rPr>
              <a:t>informed properly about  the referral pathways </a:t>
            </a:r>
            <a:r>
              <a:rPr lang="en-US">
                <a:ea typeface="Geneva"/>
              </a:rPr>
              <a:t>for reporting concerns</a:t>
            </a:r>
          </a:p>
          <a:p>
            <a:pPr marL="0" indent="0"/>
            <a:endParaRPr lang="en-US"/>
          </a:p>
          <a:p>
            <a:pPr marL="0" indent="0"/>
            <a:endParaRPr lang="en-US" dirty="0"/>
          </a:p>
          <a:p>
            <a:endParaRPr lang="el-G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0693" y="1604270"/>
            <a:ext cx="2781541" cy="144792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3132" y="3983785"/>
            <a:ext cx="2275750" cy="1521917"/>
          </a:xfrm>
          <a:prstGeom prst="rect">
            <a:avLst/>
          </a:prstGeom>
        </p:spPr>
      </p:pic>
    </p:spTree>
    <p:extLst>
      <p:ext uri="{BB962C8B-B14F-4D97-AF65-F5344CB8AC3E}">
        <p14:creationId xmlns:p14="http://schemas.microsoft.com/office/powerpoint/2010/main" val="27931585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1DAF20-836A-4EA7-85B7-FE20FA61C38C}"/>
              </a:ext>
            </a:extLst>
          </p:cNvPr>
          <p:cNvSpPr>
            <a:spLocks noGrp="1"/>
          </p:cNvSpPr>
          <p:nvPr>
            <p:ph type="body" sz="quarter" idx="13"/>
          </p:nvPr>
        </p:nvSpPr>
        <p:spPr>
          <a:xfrm>
            <a:off x="285148" y="215153"/>
            <a:ext cx="8612872" cy="1440138"/>
          </a:xfrm>
        </p:spPr>
        <p:txBody>
          <a:bodyPr/>
          <a:lstStyle/>
          <a:p>
            <a:pPr algn="ctr"/>
            <a:r>
              <a:rPr lang="en-GB"/>
              <a:t>Making participation safe </a:t>
            </a:r>
          </a:p>
          <a:p>
            <a:pPr algn="ctr"/>
            <a:r>
              <a:rPr lang="en-GB"/>
              <a:t>Dealing with disclosure </a:t>
            </a:r>
            <a:endParaRPr lang="fr-CH"/>
          </a:p>
        </p:txBody>
      </p:sp>
      <p:pic>
        <p:nvPicPr>
          <p:cNvPr id="5" name="Picture 4"/>
          <p:cNvPicPr>
            <a:picLocks noChangeAspect="1"/>
          </p:cNvPicPr>
          <p:nvPr/>
        </p:nvPicPr>
        <p:blipFill>
          <a:blip r:embed="rId3"/>
          <a:stretch>
            <a:fillRect/>
          </a:stretch>
        </p:blipFill>
        <p:spPr>
          <a:xfrm>
            <a:off x="591544" y="2259106"/>
            <a:ext cx="2501280" cy="2394520"/>
          </a:xfrm>
          <a:prstGeom prst="rect">
            <a:avLst/>
          </a:prstGeom>
        </p:spPr>
      </p:pic>
      <p:sp>
        <p:nvSpPr>
          <p:cNvPr id="3" name="Text Placeholder 2">
            <a:extLst>
              <a:ext uri="{FF2B5EF4-FFF2-40B4-BE49-F238E27FC236}">
                <a16:creationId xmlns:a16="http://schemas.microsoft.com/office/drawing/2014/main" id="{4531DBF3-B0CD-4F0D-9062-C1A29F8D6CAE}"/>
              </a:ext>
            </a:extLst>
          </p:cNvPr>
          <p:cNvSpPr>
            <a:spLocks noGrp="1"/>
          </p:cNvSpPr>
          <p:nvPr>
            <p:ph type="body" sz="quarter" idx="14"/>
          </p:nvPr>
        </p:nvSpPr>
        <p:spPr>
          <a:xfrm>
            <a:off x="3375338" y="1257300"/>
            <a:ext cx="5177118" cy="4343399"/>
          </a:xfrm>
        </p:spPr>
        <p:txBody>
          <a:bodyPr/>
          <a:lstStyle/>
          <a:p>
            <a:pPr algn="just">
              <a:buFont typeface="Arial" panose="020B0604020202020204" pitchFamily="34" charset="0"/>
              <a:buChar char="•"/>
            </a:pPr>
            <a:r>
              <a:rPr lang="en-US"/>
              <a:t>Reassure the child that they are </a:t>
            </a:r>
            <a:r>
              <a:rPr lang="en-US">
                <a:solidFill>
                  <a:srgbClr val="EE7F00"/>
                </a:solidFill>
              </a:rPr>
              <a:t>right to speak </a:t>
            </a:r>
            <a:r>
              <a:rPr lang="en-US"/>
              <a:t>out and be protected</a:t>
            </a:r>
          </a:p>
          <a:p>
            <a:pPr algn="just">
              <a:buFont typeface="Arial" panose="020B0604020202020204" pitchFamily="34" charset="0"/>
              <a:buChar char="•"/>
            </a:pPr>
            <a:endParaRPr lang="en-US"/>
          </a:p>
          <a:p>
            <a:pPr algn="just">
              <a:buFont typeface="Arial" panose="020B0604020202020204" pitchFamily="34" charset="0"/>
              <a:buChar char="•"/>
            </a:pPr>
            <a:r>
              <a:rPr lang="en-US"/>
              <a:t>Listen to what the child says and </a:t>
            </a:r>
            <a:r>
              <a:rPr lang="en-US">
                <a:solidFill>
                  <a:srgbClr val="EE7F00"/>
                </a:solidFill>
              </a:rPr>
              <a:t>give them space to talk without pressuring them.</a:t>
            </a:r>
          </a:p>
          <a:p>
            <a:pPr marL="0" indent="0" algn="just"/>
            <a:endParaRPr lang="en-US">
              <a:solidFill>
                <a:srgbClr val="EE7F00"/>
              </a:solidFill>
            </a:endParaRPr>
          </a:p>
          <a:p>
            <a:pPr algn="just">
              <a:buFont typeface="Arial" panose="020B0604020202020204" pitchFamily="34" charset="0"/>
              <a:buChar char="•"/>
            </a:pPr>
            <a:r>
              <a:rPr lang="en-US"/>
              <a:t>Show your concern for the child.</a:t>
            </a:r>
          </a:p>
          <a:p>
            <a:pPr marL="0" indent="0" algn="just"/>
            <a:endParaRPr lang="en-US"/>
          </a:p>
          <a:p>
            <a:pPr algn="just">
              <a:buFont typeface="Arial" panose="020B0604020202020204" pitchFamily="34" charset="0"/>
              <a:buChar char="•"/>
            </a:pPr>
            <a:r>
              <a:rPr lang="en-US"/>
              <a:t>Ensure that you make a referral/</a:t>
            </a:r>
            <a:r>
              <a:rPr lang="en-US">
                <a:solidFill>
                  <a:srgbClr val="EE7F00"/>
                </a:solidFill>
              </a:rPr>
              <a:t>seek support</a:t>
            </a:r>
            <a:r>
              <a:rPr lang="en-US"/>
              <a:t>.</a:t>
            </a:r>
          </a:p>
          <a:p>
            <a:pPr marL="0" indent="0" algn="just"/>
            <a:endParaRPr lang="en-US"/>
          </a:p>
          <a:p>
            <a:pPr algn="just">
              <a:buFont typeface="Arial" panose="020B0604020202020204" pitchFamily="34" charset="0"/>
              <a:buChar char="•"/>
            </a:pPr>
            <a:r>
              <a:rPr lang="en-US" b="1"/>
              <a:t> </a:t>
            </a:r>
            <a:r>
              <a:rPr lang="en-US"/>
              <a:t>Encourage the child to speak </a:t>
            </a:r>
            <a:r>
              <a:rPr lang="en-US">
                <a:solidFill>
                  <a:srgbClr val="EE7F00"/>
                </a:solidFill>
              </a:rPr>
              <a:t>in private, </a:t>
            </a:r>
            <a:r>
              <a:rPr lang="en-US"/>
              <a:t>rather than in the larger group.</a:t>
            </a:r>
          </a:p>
        </p:txBody>
      </p:sp>
    </p:spTree>
    <p:extLst>
      <p:ext uri="{BB962C8B-B14F-4D97-AF65-F5344CB8AC3E}">
        <p14:creationId xmlns:p14="http://schemas.microsoft.com/office/powerpoint/2010/main" val="188030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85148" y="646113"/>
            <a:ext cx="8612872" cy="537228"/>
          </a:xfrm>
        </p:spPr>
        <p:txBody>
          <a:bodyPr/>
          <a:lstStyle/>
          <a:p>
            <a:r>
              <a:rPr lang="en-US"/>
              <a:t>Making participation Safe- Dealing with Disclosure</a:t>
            </a:r>
            <a:endParaRPr lang="el-GR"/>
          </a:p>
        </p:txBody>
      </p:sp>
      <p:sp>
        <p:nvSpPr>
          <p:cNvPr id="3" name="Text Placeholder 2"/>
          <p:cNvSpPr>
            <a:spLocks noGrp="1"/>
          </p:cNvSpPr>
          <p:nvPr>
            <p:ph type="body" sz="quarter" idx="14"/>
          </p:nvPr>
        </p:nvSpPr>
        <p:spPr>
          <a:xfrm>
            <a:off x="2998694" y="1183341"/>
            <a:ext cx="5620871" cy="4666130"/>
          </a:xfrm>
        </p:spPr>
        <p:txBody>
          <a:bodyPr/>
          <a:lstStyle/>
          <a:p>
            <a:pPr algn="just">
              <a:buFont typeface="Arial" panose="020B0604020202020204" pitchFamily="34" charset="0"/>
              <a:buChar char="•"/>
            </a:pPr>
            <a:r>
              <a:rPr lang="en-US"/>
              <a:t>Show shock, amazement or disbelief about what the child is saying</a:t>
            </a:r>
          </a:p>
          <a:p>
            <a:pPr marL="0" indent="0" algn="just"/>
            <a:endParaRPr lang="en-US"/>
          </a:p>
          <a:p>
            <a:pPr algn="just">
              <a:buFont typeface="Arial" panose="020B0604020202020204" pitchFamily="34" charset="0"/>
              <a:buChar char="•"/>
            </a:pPr>
            <a:r>
              <a:rPr lang="en-US"/>
              <a:t>Cross question or investigate the situation – your role is to listen.</a:t>
            </a:r>
          </a:p>
          <a:p>
            <a:pPr marL="0" indent="0" algn="just"/>
            <a:endParaRPr lang="en-US"/>
          </a:p>
          <a:p>
            <a:pPr algn="just">
              <a:buFont typeface="Arial" panose="020B0604020202020204" pitchFamily="34" charset="0"/>
              <a:buChar char="•"/>
            </a:pPr>
            <a:r>
              <a:rPr lang="en-US"/>
              <a:t>Ignore what has been said or decide that it has not happened or that nothing can be done.</a:t>
            </a:r>
          </a:p>
          <a:p>
            <a:pPr marL="0" indent="0" algn="just"/>
            <a:endParaRPr lang="en-US"/>
          </a:p>
          <a:p>
            <a:pPr algn="just">
              <a:buFont typeface="Arial" panose="020B0604020202020204" pitchFamily="34" charset="0"/>
              <a:buChar char="•"/>
            </a:pPr>
            <a:r>
              <a:rPr lang="en-US"/>
              <a:t>Blame the child for what has happened.</a:t>
            </a:r>
          </a:p>
          <a:p>
            <a:pPr marL="0" indent="0" algn="just"/>
            <a:endParaRPr lang="en-US"/>
          </a:p>
          <a:p>
            <a:pPr algn="just">
              <a:buFont typeface="Arial" panose="020B0604020202020204" pitchFamily="34" charset="0"/>
              <a:buChar char="•"/>
            </a:pPr>
            <a:r>
              <a:rPr lang="en-US"/>
              <a:t>Pass judgement on the abuser, as children may feel very loyal.</a:t>
            </a:r>
            <a:endParaRPr lang="fr-CH"/>
          </a:p>
          <a:p>
            <a:pPr marL="0" indent="0" algn="just"/>
            <a:endParaRPr lang="el-GR"/>
          </a:p>
        </p:txBody>
      </p:sp>
      <p:pic>
        <p:nvPicPr>
          <p:cNvPr id="4" name="Picture 3"/>
          <p:cNvPicPr>
            <a:picLocks noChangeAspect="1"/>
          </p:cNvPicPr>
          <p:nvPr/>
        </p:nvPicPr>
        <p:blipFill>
          <a:blip r:embed="rId3"/>
          <a:stretch>
            <a:fillRect/>
          </a:stretch>
        </p:blipFill>
        <p:spPr>
          <a:xfrm>
            <a:off x="537882" y="1946160"/>
            <a:ext cx="2057400" cy="2120322"/>
          </a:xfrm>
          <a:prstGeom prst="rect">
            <a:avLst/>
          </a:prstGeom>
        </p:spPr>
      </p:pic>
    </p:spTree>
    <p:extLst>
      <p:ext uri="{BB962C8B-B14F-4D97-AF65-F5344CB8AC3E}">
        <p14:creationId xmlns:p14="http://schemas.microsoft.com/office/powerpoint/2010/main" val="109172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85148" y="141524"/>
            <a:ext cx="8612872" cy="1009178"/>
          </a:xfrm>
        </p:spPr>
        <p:txBody>
          <a:bodyPr/>
          <a:lstStyle/>
          <a:p>
            <a:pPr algn="ctr"/>
            <a:r>
              <a:rPr lang="en-US"/>
              <a:t>Dealing with challenging behaviors Specific to Protection</a:t>
            </a:r>
            <a:endParaRPr lang="el-GR"/>
          </a:p>
        </p:txBody>
      </p:sp>
      <p:sp>
        <p:nvSpPr>
          <p:cNvPr id="3" name="Text Placeholder 2"/>
          <p:cNvSpPr>
            <a:spLocks noGrp="1"/>
          </p:cNvSpPr>
          <p:nvPr>
            <p:ph type="body" sz="quarter" idx="14"/>
          </p:nvPr>
        </p:nvSpPr>
        <p:spPr>
          <a:xfrm>
            <a:off x="417652" y="1603716"/>
            <a:ext cx="8347863" cy="4824703"/>
          </a:xfrm>
        </p:spPr>
        <p:txBody>
          <a:bodyPr vert="horz" lIns="0" tIns="0" rIns="0" bIns="0" anchor="t"/>
          <a:lstStyle/>
          <a:p>
            <a:pPr>
              <a:buFont typeface="Wingdings" panose="05000000000000000000" pitchFamily="2" charset="2"/>
              <a:buChar char="§"/>
            </a:pPr>
            <a:r>
              <a:rPr lang="en-US" sz="2000"/>
              <a:t>Try not to get into battle about </a:t>
            </a:r>
            <a:r>
              <a:rPr lang="en-US" sz="2000">
                <a:solidFill>
                  <a:srgbClr val="EE7F00"/>
                </a:solidFill>
              </a:rPr>
              <a:t>what is right or what is wrong</a:t>
            </a:r>
          </a:p>
          <a:p>
            <a:pPr marL="685800">
              <a:buFont typeface="Wingdings" panose="05000000000000000000" pitchFamily="2" charset="2"/>
              <a:buChar char="§"/>
            </a:pPr>
            <a:endParaRPr lang="en-US" sz="2000" b="1"/>
          </a:p>
          <a:p>
            <a:pPr algn="just">
              <a:buFont typeface="Wingdings" panose="05000000000000000000" pitchFamily="2" charset="2"/>
              <a:buChar char="§"/>
            </a:pPr>
            <a:r>
              <a:rPr lang="en-US" sz="2000">
                <a:ea typeface="Geneva"/>
              </a:rPr>
              <a:t>If a child starts to </a:t>
            </a:r>
            <a:r>
              <a:rPr lang="en-US" sz="2000">
                <a:solidFill>
                  <a:srgbClr val="EE7F00"/>
                </a:solidFill>
                <a:ea typeface="Geneva"/>
              </a:rPr>
              <a:t>disclose or becomes upset, </a:t>
            </a:r>
            <a:r>
              <a:rPr lang="en-US" sz="2000">
                <a:ea typeface="Geneva"/>
              </a:rPr>
              <a:t>encourage them to talk in private to one of the trainers, rather that speaking openly in the wider group</a:t>
            </a:r>
          </a:p>
          <a:p>
            <a:pPr>
              <a:buFont typeface="Wingdings" panose="05000000000000000000" pitchFamily="2" charset="2"/>
              <a:buChar char="§"/>
            </a:pPr>
            <a:endParaRPr lang="en-US" sz="2000"/>
          </a:p>
          <a:p>
            <a:pPr>
              <a:buFont typeface="Wingdings" panose="05000000000000000000" pitchFamily="2" charset="2"/>
              <a:buChar char="§"/>
            </a:pPr>
            <a:r>
              <a:rPr lang="en-US" sz="2000"/>
              <a:t>Don’t give </a:t>
            </a:r>
            <a:r>
              <a:rPr lang="en-US" sz="2000">
                <a:solidFill>
                  <a:srgbClr val="EE7F00"/>
                </a:solidFill>
              </a:rPr>
              <a:t>mixed messages</a:t>
            </a:r>
          </a:p>
          <a:p>
            <a:pPr>
              <a:buFont typeface="Wingdings" panose="05000000000000000000" pitchFamily="2" charset="2"/>
              <a:buChar char="§"/>
            </a:pPr>
            <a:endParaRPr lang="en-US" sz="2000"/>
          </a:p>
          <a:p>
            <a:pPr algn="just">
              <a:buFont typeface="Wingdings" panose="05000000000000000000" pitchFamily="2" charset="2"/>
              <a:buChar char="§"/>
            </a:pPr>
            <a:r>
              <a:rPr lang="en-US" sz="2000"/>
              <a:t>If one of the participants has </a:t>
            </a:r>
            <a:r>
              <a:rPr lang="en-US" sz="2000" b="1">
                <a:solidFill>
                  <a:srgbClr val="EE7F00"/>
                </a:solidFill>
              </a:rPr>
              <a:t>strong opinion and dominates </a:t>
            </a:r>
            <a:r>
              <a:rPr lang="en-US" sz="2000"/>
              <a:t>the group, try to encourage quieter participants or ask them to share into groups</a:t>
            </a:r>
          </a:p>
          <a:p>
            <a:pPr algn="just">
              <a:buFont typeface="Wingdings" panose="05000000000000000000" pitchFamily="2" charset="2"/>
              <a:buChar char="§"/>
            </a:pPr>
            <a:endParaRPr lang="en-US"/>
          </a:p>
        </p:txBody>
      </p:sp>
    </p:spTree>
    <p:extLst>
      <p:ext uri="{BB962C8B-B14F-4D97-AF65-F5344CB8AC3E}">
        <p14:creationId xmlns:p14="http://schemas.microsoft.com/office/powerpoint/2010/main" val="214006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4D7267-BBBE-448E-A007-EF6D19DD65D8}"/>
              </a:ext>
            </a:extLst>
          </p:cNvPr>
          <p:cNvSpPr>
            <a:spLocks noGrp="1"/>
          </p:cNvSpPr>
          <p:nvPr>
            <p:ph type="body" sz="quarter" idx="13"/>
          </p:nvPr>
        </p:nvSpPr>
        <p:spPr>
          <a:xfrm rot="19658072">
            <a:off x="265564" y="2541634"/>
            <a:ext cx="8612872" cy="1774733"/>
          </a:xfrm>
        </p:spPr>
        <p:txBody>
          <a:bodyPr/>
          <a:lstStyle/>
          <a:p>
            <a:pPr algn="ctr"/>
            <a:r>
              <a:rPr lang="en-US" sz="4000"/>
              <a:t>Distribute handout 6 </a:t>
            </a:r>
            <a:endParaRPr lang="fr-CH" sz="4000"/>
          </a:p>
        </p:txBody>
      </p:sp>
    </p:spTree>
    <p:extLst>
      <p:ext uri="{BB962C8B-B14F-4D97-AF65-F5344CB8AC3E}">
        <p14:creationId xmlns:p14="http://schemas.microsoft.com/office/powerpoint/2010/main" val="33625590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88C5AD-7D34-4F41-AD33-1F6E228BCD54}"/>
              </a:ext>
            </a:extLst>
          </p:cNvPr>
          <p:cNvSpPr>
            <a:spLocks noGrp="1"/>
          </p:cNvSpPr>
          <p:nvPr>
            <p:ph type="body" sz="quarter" idx="13"/>
          </p:nvPr>
        </p:nvSpPr>
        <p:spPr/>
        <p:txBody>
          <a:bodyPr/>
          <a:lstStyle/>
          <a:p>
            <a:r>
              <a:rPr lang="en-US"/>
              <a:t>Practice !</a:t>
            </a:r>
            <a:endParaRPr lang="fr-CH"/>
          </a:p>
        </p:txBody>
      </p:sp>
      <p:pic>
        <p:nvPicPr>
          <p:cNvPr id="5" name="Picture 4">
            <a:extLst>
              <a:ext uri="{FF2B5EF4-FFF2-40B4-BE49-F238E27FC236}">
                <a16:creationId xmlns:a16="http://schemas.microsoft.com/office/drawing/2014/main" id="{094E8CBB-A7D8-4E2B-A9D6-0D21919D771E}"/>
              </a:ext>
            </a:extLst>
          </p:cNvPr>
          <p:cNvPicPr>
            <a:picLocks noChangeAspect="1"/>
          </p:cNvPicPr>
          <p:nvPr/>
        </p:nvPicPr>
        <p:blipFill>
          <a:blip r:embed="rId3"/>
          <a:stretch>
            <a:fillRect/>
          </a:stretch>
        </p:blipFill>
        <p:spPr>
          <a:xfrm>
            <a:off x="2116667" y="874485"/>
            <a:ext cx="4893733" cy="5126769"/>
          </a:xfrm>
          <a:prstGeom prst="rect">
            <a:avLst/>
          </a:prstGeom>
        </p:spPr>
      </p:pic>
    </p:spTree>
    <p:extLst>
      <p:ext uri="{BB962C8B-B14F-4D97-AF65-F5344CB8AC3E}">
        <p14:creationId xmlns:p14="http://schemas.microsoft.com/office/powerpoint/2010/main" val="35174615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9D3420-FB28-4FE3-B6D3-15B907133367}"/>
              </a:ext>
            </a:extLst>
          </p:cNvPr>
          <p:cNvSpPr>
            <a:spLocks noGrp="1"/>
          </p:cNvSpPr>
          <p:nvPr>
            <p:ph type="body" sz="quarter" idx="13"/>
          </p:nvPr>
        </p:nvSpPr>
        <p:spPr/>
        <p:txBody>
          <a:bodyPr/>
          <a:lstStyle/>
          <a:p>
            <a:r>
              <a:rPr lang="en-US"/>
              <a:t>Key messages after Action </a:t>
            </a:r>
          </a:p>
          <a:p>
            <a:r>
              <a:rPr lang="en-US"/>
              <a:t>What main feedback?</a:t>
            </a:r>
            <a:endParaRPr lang="fr-CH"/>
          </a:p>
        </p:txBody>
      </p:sp>
    </p:spTree>
    <p:extLst>
      <p:ext uri="{BB962C8B-B14F-4D97-AF65-F5344CB8AC3E}">
        <p14:creationId xmlns:p14="http://schemas.microsoft.com/office/powerpoint/2010/main" val="1055847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65564" y="335066"/>
            <a:ext cx="8612872" cy="1009178"/>
          </a:xfrm>
        </p:spPr>
        <p:txBody>
          <a:bodyPr/>
          <a:lstStyle/>
          <a:p>
            <a:r>
              <a:rPr lang="en-US"/>
              <a:t>Practical Considerations For organizing sessions with children </a:t>
            </a:r>
            <a:endParaRPr lang="el-GR"/>
          </a:p>
        </p:txBody>
      </p:sp>
      <p:pic>
        <p:nvPicPr>
          <p:cNvPr id="4" name="Picture 3"/>
          <p:cNvPicPr>
            <a:picLocks noChangeAspect="1"/>
          </p:cNvPicPr>
          <p:nvPr/>
        </p:nvPicPr>
        <p:blipFill>
          <a:blip r:embed="rId2"/>
          <a:stretch>
            <a:fillRect/>
          </a:stretch>
        </p:blipFill>
        <p:spPr>
          <a:xfrm>
            <a:off x="6274144" y="4851648"/>
            <a:ext cx="2543175" cy="1247775"/>
          </a:xfrm>
          <a:prstGeom prst="rect">
            <a:avLst/>
          </a:prstGeom>
        </p:spPr>
      </p:pic>
      <p:pic>
        <p:nvPicPr>
          <p:cNvPr id="5" name="Picture 4"/>
          <p:cNvPicPr>
            <a:picLocks noChangeAspect="1"/>
          </p:cNvPicPr>
          <p:nvPr/>
        </p:nvPicPr>
        <p:blipFill>
          <a:blip r:embed="rId3"/>
          <a:stretch>
            <a:fillRect/>
          </a:stretch>
        </p:blipFill>
        <p:spPr>
          <a:xfrm>
            <a:off x="6533119" y="839655"/>
            <a:ext cx="2284200" cy="1424640"/>
          </a:xfrm>
          <a:prstGeom prst="rect">
            <a:avLst/>
          </a:prstGeom>
        </p:spPr>
      </p:pic>
      <p:pic>
        <p:nvPicPr>
          <p:cNvPr id="6" name="Picture 5"/>
          <p:cNvPicPr>
            <a:picLocks noChangeAspect="1"/>
          </p:cNvPicPr>
          <p:nvPr/>
        </p:nvPicPr>
        <p:blipFill>
          <a:blip r:embed="rId4"/>
          <a:stretch>
            <a:fillRect/>
          </a:stretch>
        </p:blipFill>
        <p:spPr>
          <a:xfrm>
            <a:off x="4296420" y="1304038"/>
            <a:ext cx="1928880" cy="1729920"/>
          </a:xfrm>
          <a:prstGeom prst="rect">
            <a:avLst/>
          </a:prstGeom>
        </p:spPr>
      </p:pic>
      <p:pic>
        <p:nvPicPr>
          <p:cNvPr id="7" name="Picture 6"/>
          <p:cNvPicPr>
            <a:picLocks noChangeAspect="1"/>
          </p:cNvPicPr>
          <p:nvPr/>
        </p:nvPicPr>
        <p:blipFill>
          <a:blip r:embed="rId5"/>
          <a:stretch>
            <a:fillRect/>
          </a:stretch>
        </p:blipFill>
        <p:spPr>
          <a:xfrm>
            <a:off x="6580899" y="3012800"/>
            <a:ext cx="1776600" cy="1386480"/>
          </a:xfrm>
          <a:prstGeom prst="rect">
            <a:avLst/>
          </a:prstGeom>
        </p:spPr>
      </p:pic>
      <p:pic>
        <p:nvPicPr>
          <p:cNvPr id="8" name="Picture 7"/>
          <p:cNvPicPr>
            <a:picLocks noChangeAspect="1"/>
          </p:cNvPicPr>
          <p:nvPr/>
        </p:nvPicPr>
        <p:blipFill>
          <a:blip r:embed="rId6"/>
          <a:stretch>
            <a:fillRect/>
          </a:stretch>
        </p:blipFill>
        <p:spPr>
          <a:xfrm>
            <a:off x="4959000" y="3033958"/>
            <a:ext cx="1370520" cy="3040081"/>
          </a:xfrm>
          <a:prstGeom prst="rect">
            <a:avLst/>
          </a:prstGeom>
        </p:spPr>
      </p:pic>
      <p:sp>
        <p:nvSpPr>
          <p:cNvPr id="3" name="Frame 2"/>
          <p:cNvSpPr/>
          <p:nvPr/>
        </p:nvSpPr>
        <p:spPr>
          <a:xfrm>
            <a:off x="285148" y="1445713"/>
            <a:ext cx="4011272" cy="4977956"/>
          </a:xfrm>
          <a:prstGeom prst="frame">
            <a:avLst/>
          </a:prstGeom>
          <a:solidFill>
            <a:schemeClr val="accent6">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solidFill>
                <a:schemeClr val="tx1"/>
              </a:solidFill>
            </a:endParaRPr>
          </a:p>
        </p:txBody>
      </p:sp>
      <p:sp>
        <p:nvSpPr>
          <p:cNvPr id="9" name="TextBox 8"/>
          <p:cNvSpPr txBox="1"/>
          <p:nvPr/>
        </p:nvSpPr>
        <p:spPr>
          <a:xfrm>
            <a:off x="883844" y="2423653"/>
            <a:ext cx="2918011" cy="3231654"/>
          </a:xfrm>
          <a:prstGeom prst="rect">
            <a:avLst/>
          </a:prstGeom>
          <a:noFill/>
        </p:spPr>
        <p:txBody>
          <a:bodyPr wrap="square" rtlCol="0">
            <a:spAutoFit/>
          </a:bodyPr>
          <a:lstStyle/>
          <a:p>
            <a:pPr marL="342900" indent="-342900">
              <a:buFont typeface="Wingdings" panose="05000000000000000000" pitchFamily="2" charset="2"/>
              <a:buChar char="§"/>
            </a:pPr>
            <a:r>
              <a:rPr lang="en-US" sz="2000"/>
              <a:t>Venue</a:t>
            </a:r>
          </a:p>
          <a:p>
            <a:pPr marL="342900" indent="-342900">
              <a:buFont typeface="Wingdings" panose="05000000000000000000" pitchFamily="2" charset="2"/>
              <a:buChar char="§"/>
            </a:pPr>
            <a:r>
              <a:rPr lang="en-US" sz="2000"/>
              <a:t>Meeting times</a:t>
            </a:r>
          </a:p>
          <a:p>
            <a:pPr marL="342900" indent="-342900">
              <a:buFont typeface="Wingdings" panose="05000000000000000000" pitchFamily="2" charset="2"/>
              <a:buChar char="§"/>
            </a:pPr>
            <a:r>
              <a:rPr lang="en-US" sz="2000"/>
              <a:t>Privacy</a:t>
            </a:r>
          </a:p>
          <a:p>
            <a:pPr marL="342900" indent="-342900">
              <a:buFont typeface="Wingdings" panose="05000000000000000000" pitchFamily="2" charset="2"/>
              <a:buChar char="§"/>
            </a:pPr>
            <a:r>
              <a:rPr lang="en-US" sz="2000"/>
              <a:t>First aid</a:t>
            </a:r>
          </a:p>
          <a:p>
            <a:pPr marL="342900" indent="-342900">
              <a:buFont typeface="Wingdings" panose="05000000000000000000" pitchFamily="2" charset="2"/>
              <a:buChar char="§"/>
            </a:pPr>
            <a:r>
              <a:rPr lang="en-US" sz="2000"/>
              <a:t>Preparation time</a:t>
            </a:r>
          </a:p>
          <a:p>
            <a:pPr marL="342900" indent="-342900">
              <a:buFont typeface="Wingdings" panose="05000000000000000000" pitchFamily="2" charset="2"/>
              <a:buChar char="§"/>
            </a:pPr>
            <a:r>
              <a:rPr lang="en-US" sz="2000"/>
              <a:t>Equipment/ material</a:t>
            </a:r>
          </a:p>
          <a:p>
            <a:pPr marL="342900" indent="-342900">
              <a:buFont typeface="Wingdings" panose="05000000000000000000" pitchFamily="2" charset="2"/>
              <a:buChar char="§"/>
            </a:pPr>
            <a:r>
              <a:rPr lang="en-US" sz="2000"/>
              <a:t>Water-refreshments</a:t>
            </a:r>
          </a:p>
          <a:p>
            <a:pPr marL="342900" indent="-342900">
              <a:buFont typeface="Wingdings" panose="05000000000000000000" pitchFamily="2" charset="2"/>
              <a:buChar char="§"/>
            </a:pPr>
            <a:r>
              <a:rPr lang="en-US" sz="2000"/>
              <a:t>Presence of other adults</a:t>
            </a:r>
          </a:p>
          <a:p>
            <a:endParaRPr lang="el-GR"/>
          </a:p>
        </p:txBody>
      </p:sp>
    </p:spTree>
    <p:extLst>
      <p:ext uri="{BB962C8B-B14F-4D97-AF65-F5344CB8AC3E}">
        <p14:creationId xmlns:p14="http://schemas.microsoft.com/office/powerpoint/2010/main" val="23772259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7904F1-4162-422E-A118-572AF561897B}"/>
              </a:ext>
            </a:extLst>
          </p:cNvPr>
          <p:cNvSpPr>
            <a:spLocks noGrp="1"/>
          </p:cNvSpPr>
          <p:nvPr>
            <p:ph type="body" sz="quarter" idx="13"/>
          </p:nvPr>
        </p:nvSpPr>
        <p:spPr/>
        <p:txBody>
          <a:bodyPr/>
          <a:lstStyle/>
          <a:p>
            <a:r>
              <a:rPr lang="fr-CH"/>
              <a:t>How to Select Participants ? </a:t>
            </a:r>
          </a:p>
          <a:p>
            <a:r>
              <a:rPr lang="fr-CH"/>
              <a:t>How to Mobilise adolescents ?</a:t>
            </a:r>
          </a:p>
        </p:txBody>
      </p:sp>
      <p:sp>
        <p:nvSpPr>
          <p:cNvPr id="3" name="Text Placeholder 2">
            <a:extLst>
              <a:ext uri="{FF2B5EF4-FFF2-40B4-BE49-F238E27FC236}">
                <a16:creationId xmlns:a16="http://schemas.microsoft.com/office/drawing/2014/main" id="{777FFDB3-54C9-4FD5-91D7-C62C5D0617B0}"/>
              </a:ext>
            </a:extLst>
          </p:cNvPr>
          <p:cNvSpPr>
            <a:spLocks noGrp="1"/>
          </p:cNvSpPr>
          <p:nvPr>
            <p:ph type="body" sz="quarter" idx="14"/>
          </p:nvPr>
        </p:nvSpPr>
        <p:spPr>
          <a:xfrm>
            <a:off x="285149" y="1755838"/>
            <a:ext cx="8612871" cy="4456049"/>
          </a:xfrm>
        </p:spPr>
        <p:txBody>
          <a:bodyPr vert="horz" lIns="0" tIns="0" rIns="0" bIns="0" anchor="t"/>
          <a:lstStyle/>
          <a:p>
            <a:pPr marL="457200" indent="-457200">
              <a:buAutoNum type="arabicPeriod"/>
            </a:pPr>
            <a:r>
              <a:rPr lang="en-US" sz="2000">
                <a:ea typeface="Geneva"/>
              </a:rPr>
              <a:t>It is important that participants are selected on the basis of being children (under18 years old). </a:t>
            </a:r>
            <a:endParaRPr lang="en-US" sz="2000"/>
          </a:p>
          <a:p>
            <a:pPr marL="457200" indent="-457200">
              <a:buAutoNum type="arabicPeriod"/>
            </a:pPr>
            <a:endParaRPr lang="en-US" sz="2000"/>
          </a:p>
          <a:p>
            <a:pPr marL="457200" indent="-457200">
              <a:buAutoNum type="arabicPeriod"/>
            </a:pPr>
            <a:r>
              <a:rPr lang="en-US" sz="2000">
                <a:ea typeface="Geneva"/>
              </a:rPr>
              <a:t>it may be appropriate to run separate workshops for girls and boys, but this should be avoided. </a:t>
            </a:r>
            <a:endParaRPr lang="en-US" sz="2000"/>
          </a:p>
          <a:p>
            <a:pPr marL="457200" indent="-457200">
              <a:buAutoNum type="arabicPeriod"/>
            </a:pPr>
            <a:endParaRPr lang="en-US" sz="2000"/>
          </a:p>
          <a:p>
            <a:pPr marL="457200" indent="-457200">
              <a:buAutoNum type="arabicPeriod"/>
            </a:pPr>
            <a:r>
              <a:rPr lang="en-US" sz="2000" dirty="0">
                <a:ea typeface="Geneva"/>
              </a:rPr>
              <a:t> </a:t>
            </a:r>
            <a:r>
              <a:rPr lang="en-US" sz="2000">
                <a:ea typeface="Geneva"/>
              </a:rPr>
              <a:t>It is necessary to carefully consider the age range in each group</a:t>
            </a:r>
            <a:endParaRPr lang="en-US" sz="2000" dirty="0">
              <a:ea typeface="Geneva"/>
            </a:endParaRPr>
          </a:p>
          <a:p>
            <a:pPr marL="457200" indent="-457200">
              <a:buAutoNum type="arabicPeriod"/>
            </a:pPr>
            <a:endParaRPr lang="en-US" sz="2000"/>
          </a:p>
          <a:p>
            <a:pPr marL="457200" indent="-457200">
              <a:buAutoNum type="arabicPeriod"/>
            </a:pPr>
            <a:r>
              <a:rPr lang="en-US" sz="2000" dirty="0">
                <a:ea typeface="Geneva"/>
              </a:rPr>
              <a:t> </a:t>
            </a:r>
            <a:r>
              <a:rPr lang="en-US" sz="2000">
                <a:ea typeface="Geneva"/>
              </a:rPr>
              <a:t>Another issue to think about is the number of children attending the workshops. </a:t>
            </a:r>
            <a:endParaRPr lang="en-US" sz="2000"/>
          </a:p>
          <a:p>
            <a:pPr marL="457200" indent="-457200">
              <a:buAutoNum type="arabicPeriod"/>
            </a:pPr>
            <a:endParaRPr lang="en-US" sz="2000"/>
          </a:p>
          <a:p>
            <a:pPr marL="457200" indent="-457200">
              <a:buAutoNum type="arabicPeriod"/>
            </a:pPr>
            <a:r>
              <a:rPr lang="en-US" sz="2000">
                <a:ea typeface="Geneva"/>
              </a:rPr>
              <a:t>Children’s participation must be voluntary. </a:t>
            </a:r>
            <a:endParaRPr lang="en-US" sz="2000"/>
          </a:p>
          <a:p>
            <a:pPr marL="457200" indent="-457200">
              <a:buAutoNum type="arabicPeriod"/>
            </a:pPr>
            <a:endParaRPr lang="en-US" sz="2000"/>
          </a:p>
          <a:p>
            <a:pPr marL="457200" indent="-457200">
              <a:buAutoNum type="arabicPeriod"/>
            </a:pPr>
            <a:r>
              <a:rPr lang="en-US" sz="2000">
                <a:ea typeface="Geneva"/>
              </a:rPr>
              <a:t>Share practice on mobilization on adolescents  (outreach, get  to know session, explain process to the adolescents)</a:t>
            </a:r>
            <a:endParaRPr lang="en-US" sz="2000"/>
          </a:p>
        </p:txBody>
      </p:sp>
    </p:spTree>
    <p:extLst>
      <p:ext uri="{BB962C8B-B14F-4D97-AF65-F5344CB8AC3E}">
        <p14:creationId xmlns:p14="http://schemas.microsoft.com/office/powerpoint/2010/main" val="1194786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B054C8-9850-4791-877F-B4DDB852BCA6}"/>
              </a:ext>
            </a:extLst>
          </p:cNvPr>
          <p:cNvSpPr>
            <a:spLocks noGrp="1"/>
          </p:cNvSpPr>
          <p:nvPr>
            <p:ph type="body" sz="quarter" idx="13"/>
          </p:nvPr>
        </p:nvSpPr>
        <p:spPr/>
        <p:txBody>
          <a:bodyPr/>
          <a:lstStyle/>
          <a:p>
            <a:r>
              <a:rPr lang="en-US"/>
              <a:t>How to select facilitators ? </a:t>
            </a:r>
            <a:endParaRPr lang="fr-CH"/>
          </a:p>
        </p:txBody>
      </p:sp>
      <p:sp>
        <p:nvSpPr>
          <p:cNvPr id="3" name="Text Placeholder 2">
            <a:extLst>
              <a:ext uri="{FF2B5EF4-FFF2-40B4-BE49-F238E27FC236}">
                <a16:creationId xmlns:a16="http://schemas.microsoft.com/office/drawing/2014/main" id="{76C10515-9B6C-4A32-8FC2-98E81D8C2EC9}"/>
              </a:ext>
            </a:extLst>
          </p:cNvPr>
          <p:cNvSpPr>
            <a:spLocks noGrp="1"/>
          </p:cNvSpPr>
          <p:nvPr>
            <p:ph type="body" sz="quarter" idx="14"/>
          </p:nvPr>
        </p:nvSpPr>
        <p:spPr/>
        <p:txBody>
          <a:bodyPr/>
          <a:lstStyle/>
          <a:p>
            <a:pPr>
              <a:buFont typeface="Arial" panose="020B0604020202020204" pitchFamily="34" charset="0"/>
              <a:buChar char="•"/>
            </a:pPr>
            <a:r>
              <a:rPr lang="en-US"/>
              <a:t>All trainers, in addition to being able to work with children, </a:t>
            </a:r>
            <a:r>
              <a:rPr lang="en-US" b="1"/>
              <a:t>MUST have previous training in core child protection awareness as a minimum.</a:t>
            </a:r>
          </a:p>
          <a:p>
            <a:pPr marL="0" indent="0"/>
            <a:endParaRPr lang="en-US"/>
          </a:p>
          <a:p>
            <a:pPr>
              <a:buFont typeface="Arial" panose="020B0604020202020204" pitchFamily="34" charset="0"/>
              <a:buChar char="•"/>
            </a:pPr>
            <a:r>
              <a:rPr lang="en-US"/>
              <a:t>At least two, preferably three facilitators (with a mix of male and female trainers) should work with each group</a:t>
            </a:r>
            <a:endParaRPr lang="fr-CH"/>
          </a:p>
        </p:txBody>
      </p:sp>
    </p:spTree>
    <p:extLst>
      <p:ext uri="{BB962C8B-B14F-4D97-AF65-F5344CB8AC3E}">
        <p14:creationId xmlns:p14="http://schemas.microsoft.com/office/powerpoint/2010/main" val="1115045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creen Shot 2018-04-23 at 16.20.05.png" descr="Screen Shot 2018-04-23 at 16.20.05.png">
            <a:extLst>
              <a:ext uri="{FF2B5EF4-FFF2-40B4-BE49-F238E27FC236}">
                <a16:creationId xmlns:a16="http://schemas.microsoft.com/office/drawing/2014/main" id="{09FB5AF7-3CA2-4F03-B902-F65A26CC6858}"/>
              </a:ext>
            </a:extLst>
          </p:cNvPr>
          <p:cNvPicPr>
            <a:picLocks noChangeAspect="1"/>
          </p:cNvPicPr>
          <p:nvPr/>
        </p:nvPicPr>
        <p:blipFill>
          <a:blip r:embed="rId3"/>
          <a:stretch>
            <a:fillRect/>
          </a:stretch>
        </p:blipFill>
        <p:spPr>
          <a:xfrm>
            <a:off x="1624386" y="1295017"/>
            <a:ext cx="5400529" cy="4267966"/>
          </a:xfrm>
          <a:prstGeom prst="rect">
            <a:avLst/>
          </a:prstGeom>
          <a:ln w="12700">
            <a:miter lim="400000"/>
          </a:ln>
        </p:spPr>
      </p:pic>
    </p:spTree>
    <p:extLst>
      <p:ext uri="{BB962C8B-B14F-4D97-AF65-F5344CB8AC3E}">
        <p14:creationId xmlns:p14="http://schemas.microsoft.com/office/powerpoint/2010/main" val="321420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dvAuto="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E54D04-19AB-4D4E-85D0-9B9016BF93A8}"/>
              </a:ext>
            </a:extLst>
          </p:cNvPr>
          <p:cNvSpPr>
            <a:spLocks noGrp="1"/>
          </p:cNvSpPr>
          <p:nvPr>
            <p:ph type="body" sz="quarter" idx="13"/>
          </p:nvPr>
        </p:nvSpPr>
        <p:spPr/>
        <p:txBody>
          <a:bodyPr/>
          <a:lstStyle/>
          <a:p>
            <a:r>
              <a:rPr lang="en-US"/>
              <a:t>Choosing activities  for  enhancing safeguarding for children</a:t>
            </a:r>
            <a:endParaRPr lang="fr-CH"/>
          </a:p>
        </p:txBody>
      </p:sp>
      <p:sp>
        <p:nvSpPr>
          <p:cNvPr id="3" name="Text Placeholder 2">
            <a:extLst>
              <a:ext uri="{FF2B5EF4-FFF2-40B4-BE49-F238E27FC236}">
                <a16:creationId xmlns:a16="http://schemas.microsoft.com/office/drawing/2014/main" id="{EBDDB5F7-4D10-4D00-B2F8-0E6E84D7DA1F}"/>
              </a:ext>
            </a:extLst>
          </p:cNvPr>
          <p:cNvSpPr>
            <a:spLocks noGrp="1"/>
          </p:cNvSpPr>
          <p:nvPr>
            <p:ph type="body" sz="quarter" idx="14"/>
          </p:nvPr>
        </p:nvSpPr>
        <p:spPr/>
        <p:txBody>
          <a:bodyPr/>
          <a:lstStyle/>
          <a:p>
            <a:r>
              <a:rPr lang="en-US" sz="2000"/>
              <a:t>Deciding which activities to include depends on:</a:t>
            </a:r>
          </a:p>
          <a:p>
            <a:endParaRPr lang="en-US" sz="2000"/>
          </a:p>
          <a:p>
            <a:pPr>
              <a:buFont typeface="Arial" panose="020B0604020202020204" pitchFamily="34" charset="0"/>
              <a:buChar char="•"/>
            </a:pPr>
            <a:r>
              <a:rPr lang="en-US" sz="2000" b="1"/>
              <a:t>Children’s psychosocial need</a:t>
            </a:r>
          </a:p>
          <a:p>
            <a:pPr marL="0" indent="0"/>
            <a:endParaRPr lang="en-US" sz="2000"/>
          </a:p>
          <a:p>
            <a:pPr>
              <a:buFont typeface="Arial" panose="020B0604020202020204" pitchFamily="34" charset="0"/>
              <a:buChar char="•"/>
            </a:pPr>
            <a:r>
              <a:rPr lang="en-US" sz="2000" b="1"/>
              <a:t>Children’s resources and capabilities</a:t>
            </a:r>
          </a:p>
          <a:p>
            <a:pPr marL="0" indent="0"/>
            <a:endParaRPr lang="en-US" sz="2000"/>
          </a:p>
          <a:p>
            <a:pPr>
              <a:buFont typeface="Arial" panose="020B0604020202020204" pitchFamily="34" charset="0"/>
              <a:buChar char="•"/>
            </a:pPr>
            <a:r>
              <a:rPr lang="en-US" sz="2000" b="1"/>
              <a:t>Appropriate to culture and social norms</a:t>
            </a:r>
          </a:p>
          <a:p>
            <a:pPr>
              <a:buFont typeface="Arial" panose="020B0604020202020204" pitchFamily="34" charset="0"/>
              <a:buChar char="•"/>
            </a:pPr>
            <a:endParaRPr lang="en-US" sz="2000" b="1"/>
          </a:p>
          <a:p>
            <a:pPr>
              <a:buFont typeface="Arial" panose="020B0604020202020204" pitchFamily="34" charset="0"/>
              <a:buChar char="•"/>
            </a:pPr>
            <a:r>
              <a:rPr lang="en-US" sz="2000" b="1"/>
              <a:t>Children’s best interests</a:t>
            </a:r>
            <a:endParaRPr lang="fr-CH" sz="2000"/>
          </a:p>
        </p:txBody>
      </p:sp>
    </p:spTree>
    <p:extLst>
      <p:ext uri="{BB962C8B-B14F-4D97-AF65-F5344CB8AC3E}">
        <p14:creationId xmlns:p14="http://schemas.microsoft.com/office/powerpoint/2010/main" val="409892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a:extLst>
              <a:ext uri="{FF2B5EF4-FFF2-40B4-BE49-F238E27FC236}">
                <a16:creationId xmlns:a16="http://schemas.microsoft.com/office/drawing/2014/main" id="{FFF965BD-9F93-4999-8939-22545D4997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a:extLst>
              <a:ext uri="{FF2B5EF4-FFF2-40B4-BE49-F238E27FC236}">
                <a16:creationId xmlns:a16="http://schemas.microsoft.com/office/drawing/2014/main" id="{25C787C2-3971-445D-96BF-C8738DBCA07F}"/>
              </a:ext>
            </a:extLst>
          </p:cNvPr>
          <p:cNvSpPr txBox="1"/>
          <p:nvPr/>
        </p:nvSpPr>
        <p:spPr>
          <a:xfrm>
            <a:off x="74706" y="99976"/>
            <a:ext cx="123111" cy="2184436"/>
          </a:xfrm>
          <a:prstGeom prst="rect">
            <a:avLst/>
          </a:prstGeom>
          <a:noFill/>
        </p:spPr>
        <p:txBody>
          <a:bodyPr vert="vert270" lIns="0" tIns="0" rIns="0" bIns="0">
            <a:spAutoFit/>
          </a:bodyPr>
          <a:lstStyle/>
          <a:p>
            <a:pPr algn="r" eaLnBrk="1" hangingPunct="1">
              <a:defRPr/>
            </a:pPr>
            <a:r>
              <a:rPr lang="de-DE" sz="800">
                <a:solidFill>
                  <a:schemeClr val="bg1"/>
                </a:solidFill>
                <a:ea typeface="Geneva" charset="-128"/>
                <a:cs typeface="+mn-cs"/>
              </a:rPr>
              <a:t>©</a:t>
            </a:r>
            <a:r>
              <a:rPr lang="de-DE" sz="800" err="1">
                <a:solidFill>
                  <a:schemeClr val="bg1"/>
                </a:solidFill>
                <a:ea typeface="Geneva" charset="-128"/>
                <a:cs typeface="+mn-cs"/>
              </a:rPr>
              <a:t>Tdh</a:t>
            </a:r>
            <a:r>
              <a:rPr lang="de-DE" sz="800">
                <a:solidFill>
                  <a:schemeClr val="bg1"/>
                </a:solidFill>
                <a:ea typeface="Geneva" charset="-128"/>
                <a:cs typeface="+mn-cs"/>
              </a:rPr>
              <a:t>/</a:t>
            </a:r>
            <a:r>
              <a:rPr lang="de-DE" sz="800" err="1">
                <a:solidFill>
                  <a:schemeClr val="bg1"/>
                </a:solidFill>
                <a:ea typeface="Geneva" charset="-128"/>
                <a:cs typeface="+mn-cs"/>
              </a:rPr>
              <a:t>G.Medina</a:t>
            </a:r>
            <a:r>
              <a:rPr lang="de-DE" sz="800">
                <a:solidFill>
                  <a:schemeClr val="bg1"/>
                </a:solidFill>
                <a:ea typeface="Geneva" charset="-128"/>
                <a:cs typeface="+mn-cs"/>
              </a:rPr>
              <a:t> - </a:t>
            </a:r>
            <a:r>
              <a:rPr lang="de-DE" sz="800" err="1">
                <a:solidFill>
                  <a:schemeClr val="bg1"/>
                </a:solidFill>
                <a:ea typeface="Geneva" charset="-128"/>
                <a:cs typeface="+mn-cs"/>
              </a:rPr>
              <a:t>Albania</a:t>
            </a:r>
            <a:endParaRPr lang="de-DE" sz="800">
              <a:solidFill>
                <a:schemeClr val="bg1"/>
              </a:solidFill>
              <a:ea typeface="Geneva" charset="-128"/>
              <a:cs typeface="+mn-cs"/>
            </a:endParaRPr>
          </a:p>
        </p:txBody>
      </p:sp>
      <p:sp>
        <p:nvSpPr>
          <p:cNvPr id="12292" name="Espace réservé du texte 1">
            <a:extLst>
              <a:ext uri="{FF2B5EF4-FFF2-40B4-BE49-F238E27FC236}">
                <a16:creationId xmlns:a16="http://schemas.microsoft.com/office/drawing/2014/main" id="{702617D1-DDBF-4402-B9D9-D379ED361FE0}"/>
              </a:ext>
            </a:extLst>
          </p:cNvPr>
          <p:cNvSpPr>
            <a:spLocks noGrp="1"/>
          </p:cNvSpPr>
          <p:nvPr>
            <p:ph type="body" sz="quarter" idx="13"/>
          </p:nvPr>
        </p:nvSpPr>
        <p:spPr bwMode="auto">
          <a:xfrm>
            <a:off x="273050" y="4227513"/>
            <a:ext cx="8604250" cy="5667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spcBef>
                <a:spcPct val="0"/>
              </a:spcBef>
            </a:pPr>
            <a:r>
              <a:rPr lang="en-GB" altLang="fr-FR">
                <a:ea typeface="Geneva"/>
                <a:cs typeface="Geneva"/>
              </a:rPr>
              <a:t>Evaluation and closure</a:t>
            </a:r>
          </a:p>
        </p:txBody>
      </p:sp>
      <p:pic>
        <p:nvPicPr>
          <p:cNvPr id="12293" name="Bild 2">
            <a:extLst>
              <a:ext uri="{FF2B5EF4-FFF2-40B4-BE49-F238E27FC236}">
                <a16:creationId xmlns:a16="http://schemas.microsoft.com/office/drawing/2014/main" id="{8BA20255-12B5-4F24-95A3-3B7B693423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484563"/>
            <a:ext cx="914400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EC6A9312-A405-4D20-861B-353AD6C033AF}"/>
              </a:ext>
            </a:extLst>
          </p:cNvPr>
          <p:cNvPicPr>
            <a:picLocks noChangeAspect="1"/>
          </p:cNvPicPr>
          <p:nvPr/>
        </p:nvPicPr>
        <p:blipFill>
          <a:blip r:embed="rId5"/>
          <a:stretch>
            <a:fillRect/>
          </a:stretch>
        </p:blipFill>
        <p:spPr>
          <a:xfrm>
            <a:off x="3388648" y="5932186"/>
            <a:ext cx="5486411" cy="713233"/>
          </a:xfrm>
          <a:prstGeom prst="rect">
            <a:avLst/>
          </a:prstGeom>
        </p:spPr>
      </p:pic>
    </p:spTree>
    <p:extLst>
      <p:ext uri="{BB962C8B-B14F-4D97-AF65-F5344CB8AC3E}">
        <p14:creationId xmlns:p14="http://schemas.microsoft.com/office/powerpoint/2010/main" val="40887188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B7A7EE-5359-445A-A28C-AB4C54A7D8E9}"/>
              </a:ext>
            </a:extLst>
          </p:cNvPr>
          <p:cNvSpPr>
            <a:spLocks noGrp="1"/>
          </p:cNvSpPr>
          <p:nvPr>
            <p:ph type="body" sz="quarter" idx="13"/>
          </p:nvPr>
        </p:nvSpPr>
        <p:spPr>
          <a:xfrm>
            <a:off x="471414" y="2593446"/>
            <a:ext cx="3660319" cy="1009178"/>
          </a:xfrm>
        </p:spPr>
        <p:txBody>
          <a:bodyPr/>
          <a:lstStyle/>
          <a:p>
            <a:pPr>
              <a:spcBef>
                <a:spcPct val="0"/>
              </a:spcBef>
            </a:pPr>
            <a:r>
              <a:rPr lang="de-CH" altLang="fr-FR">
                <a:ea typeface="Geneva"/>
                <a:cs typeface="Geneva"/>
              </a:rPr>
              <a:t>Self-Evaluation on </a:t>
            </a:r>
            <a:r>
              <a:rPr lang="de-CH" altLang="fr-FR" err="1">
                <a:ea typeface="Geneva"/>
                <a:cs typeface="Geneva"/>
              </a:rPr>
              <a:t>facilitation</a:t>
            </a:r>
            <a:r>
              <a:rPr lang="de-CH" altLang="fr-FR">
                <a:ea typeface="Geneva"/>
                <a:cs typeface="Geneva"/>
              </a:rPr>
              <a:t> </a:t>
            </a:r>
            <a:r>
              <a:rPr lang="de-CH" altLang="fr-FR" err="1">
                <a:ea typeface="Geneva"/>
                <a:cs typeface="Geneva"/>
              </a:rPr>
              <a:t>skills</a:t>
            </a:r>
            <a:endParaRPr lang="de-CH" altLang="fr-FR">
              <a:ea typeface="Geneva"/>
              <a:cs typeface="Geneva"/>
            </a:endParaRPr>
          </a:p>
        </p:txBody>
      </p:sp>
      <p:pic>
        <p:nvPicPr>
          <p:cNvPr id="6" name="Picture 5">
            <a:extLst>
              <a:ext uri="{FF2B5EF4-FFF2-40B4-BE49-F238E27FC236}">
                <a16:creationId xmlns:a16="http://schemas.microsoft.com/office/drawing/2014/main" id="{84BA060B-1C5B-4ABA-B776-3BD955A31CAC}"/>
              </a:ext>
            </a:extLst>
          </p:cNvPr>
          <p:cNvPicPr>
            <a:picLocks noChangeAspect="1"/>
          </p:cNvPicPr>
          <p:nvPr/>
        </p:nvPicPr>
        <p:blipFill>
          <a:blip r:embed="rId3"/>
          <a:stretch>
            <a:fillRect/>
          </a:stretch>
        </p:blipFill>
        <p:spPr>
          <a:xfrm>
            <a:off x="4377763" y="1485405"/>
            <a:ext cx="3515216" cy="3543795"/>
          </a:xfrm>
          <a:prstGeom prst="rect">
            <a:avLst/>
          </a:prstGeom>
        </p:spPr>
      </p:pic>
    </p:spTree>
    <p:extLst>
      <p:ext uri="{BB962C8B-B14F-4D97-AF65-F5344CB8AC3E}">
        <p14:creationId xmlns:p14="http://schemas.microsoft.com/office/powerpoint/2010/main" val="20089672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B7A7EE-5359-445A-A28C-AB4C54A7D8E9}"/>
              </a:ext>
            </a:extLst>
          </p:cNvPr>
          <p:cNvSpPr>
            <a:spLocks noGrp="1"/>
          </p:cNvSpPr>
          <p:nvPr>
            <p:ph type="body" sz="quarter" idx="13"/>
          </p:nvPr>
        </p:nvSpPr>
        <p:spPr/>
        <p:txBody>
          <a:bodyPr/>
          <a:lstStyle/>
          <a:p>
            <a:r>
              <a:rPr lang="en-US"/>
              <a:t>Proposed Pre-post test for measuring knowledge gained after the training </a:t>
            </a:r>
            <a:endParaRPr lang="fr-CH"/>
          </a:p>
        </p:txBody>
      </p:sp>
      <p:pic>
        <p:nvPicPr>
          <p:cNvPr id="5" name="Picture 4">
            <a:extLst>
              <a:ext uri="{FF2B5EF4-FFF2-40B4-BE49-F238E27FC236}">
                <a16:creationId xmlns:a16="http://schemas.microsoft.com/office/drawing/2014/main" id="{46ACBD5E-BDEA-46A5-8EC3-3E77C1638766}"/>
              </a:ext>
            </a:extLst>
          </p:cNvPr>
          <p:cNvPicPr>
            <a:picLocks noChangeAspect="1"/>
          </p:cNvPicPr>
          <p:nvPr/>
        </p:nvPicPr>
        <p:blipFill>
          <a:blip r:embed="rId3"/>
          <a:stretch>
            <a:fillRect/>
          </a:stretch>
        </p:blipFill>
        <p:spPr>
          <a:xfrm>
            <a:off x="2374150" y="1765645"/>
            <a:ext cx="3829702" cy="3903635"/>
          </a:xfrm>
          <a:prstGeom prst="rect">
            <a:avLst/>
          </a:prstGeom>
        </p:spPr>
      </p:pic>
    </p:spTree>
    <p:extLst>
      <p:ext uri="{BB962C8B-B14F-4D97-AF65-F5344CB8AC3E}">
        <p14:creationId xmlns:p14="http://schemas.microsoft.com/office/powerpoint/2010/main" val="24243389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3C653D-C2DE-4B7A-92A0-D3999EFF7840}"/>
              </a:ext>
            </a:extLst>
          </p:cNvPr>
          <p:cNvSpPr>
            <a:spLocks noGrp="1"/>
          </p:cNvSpPr>
          <p:nvPr>
            <p:ph type="body" sz="quarter" idx="13"/>
          </p:nvPr>
        </p:nvSpPr>
        <p:spPr/>
        <p:txBody>
          <a:bodyPr/>
          <a:lstStyle/>
          <a:p>
            <a:r>
              <a:rPr lang="en-US"/>
              <a:t>Evaluation of the training </a:t>
            </a:r>
            <a:endParaRPr lang="fr-CH"/>
          </a:p>
        </p:txBody>
      </p:sp>
      <p:sp>
        <p:nvSpPr>
          <p:cNvPr id="3" name="Text Placeholder 2">
            <a:extLst>
              <a:ext uri="{FF2B5EF4-FFF2-40B4-BE49-F238E27FC236}">
                <a16:creationId xmlns:a16="http://schemas.microsoft.com/office/drawing/2014/main" id="{3ED1147E-2030-43D0-B953-88DC55C485FA}"/>
              </a:ext>
            </a:extLst>
          </p:cNvPr>
          <p:cNvSpPr>
            <a:spLocks noGrp="1"/>
          </p:cNvSpPr>
          <p:nvPr>
            <p:ph type="body" sz="quarter" idx="14"/>
          </p:nvPr>
        </p:nvSpPr>
        <p:spPr/>
        <p:txBody>
          <a:bodyPr/>
          <a:lstStyle/>
          <a:p>
            <a:r>
              <a:rPr lang="en-US"/>
              <a:t>Are you on board ?</a:t>
            </a:r>
          </a:p>
          <a:p>
            <a:endParaRPr lang="en-US"/>
          </a:p>
          <a:p>
            <a:endParaRPr lang="fr-CH"/>
          </a:p>
        </p:txBody>
      </p:sp>
      <p:pic>
        <p:nvPicPr>
          <p:cNvPr id="4" name="Picture 3">
            <a:extLst>
              <a:ext uri="{FF2B5EF4-FFF2-40B4-BE49-F238E27FC236}">
                <a16:creationId xmlns:a16="http://schemas.microsoft.com/office/drawing/2014/main" id="{6335DAAE-5F02-434C-93CA-51F6C6C0F6B6}"/>
              </a:ext>
            </a:extLst>
          </p:cNvPr>
          <p:cNvPicPr>
            <a:picLocks noChangeAspect="1"/>
          </p:cNvPicPr>
          <p:nvPr/>
        </p:nvPicPr>
        <p:blipFill>
          <a:blip r:embed="rId3"/>
          <a:stretch>
            <a:fillRect/>
          </a:stretch>
        </p:blipFill>
        <p:spPr>
          <a:xfrm>
            <a:off x="1579330" y="2404826"/>
            <a:ext cx="5351821" cy="3459399"/>
          </a:xfrm>
          <a:prstGeom prst="rect">
            <a:avLst/>
          </a:prstGeom>
        </p:spPr>
      </p:pic>
    </p:spTree>
    <p:extLst>
      <p:ext uri="{BB962C8B-B14F-4D97-AF65-F5344CB8AC3E}">
        <p14:creationId xmlns:p14="http://schemas.microsoft.com/office/powerpoint/2010/main" val="57496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1"/>
          <p:cNvSpPr>
            <a:spLocks noGrp="1"/>
          </p:cNvSpPr>
          <p:nvPr>
            <p:ph type="body" sz="quarter" idx="13"/>
          </p:nvPr>
        </p:nvSpPr>
        <p:spPr bwMode="auto">
          <a:xfrm>
            <a:off x="474133" y="356252"/>
            <a:ext cx="3593811" cy="602507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normAutofit fontScale="92500" lnSpcReduction="20000"/>
          </a:bodyPr>
          <a:lstStyle/>
          <a:p>
            <a:r>
              <a:rPr lang="en-US" dirty="0"/>
              <a:t>Different types of violence against children- different abuse</a:t>
            </a:r>
            <a:endParaRPr lang="fr-CH" dirty="0"/>
          </a:p>
          <a:p>
            <a:pPr algn="ctr"/>
            <a:endParaRPr lang="en-US" dirty="0">
              <a:solidFill>
                <a:schemeClr val="tx1"/>
              </a:solidFill>
            </a:endParaRPr>
          </a:p>
          <a:p>
            <a:r>
              <a:rPr lang="en-US" sz="2400" dirty="0">
                <a:solidFill>
                  <a:schemeClr val="tx1"/>
                </a:solidFill>
              </a:rPr>
              <a:t>Physical abuse</a:t>
            </a:r>
          </a:p>
          <a:p>
            <a:endParaRPr lang="en-US" sz="2400" dirty="0">
              <a:solidFill>
                <a:schemeClr val="tx1"/>
              </a:solidFill>
            </a:endParaRPr>
          </a:p>
          <a:p>
            <a:r>
              <a:rPr lang="en-US" sz="2400" dirty="0">
                <a:solidFill>
                  <a:schemeClr val="tx1"/>
                </a:solidFill>
              </a:rPr>
              <a:t>Emotional abuse</a:t>
            </a:r>
          </a:p>
          <a:p>
            <a:endParaRPr lang="en-US" sz="2400" dirty="0">
              <a:solidFill>
                <a:schemeClr val="tx1"/>
              </a:solidFill>
            </a:endParaRPr>
          </a:p>
          <a:p>
            <a:r>
              <a:rPr lang="en-US" sz="2400" dirty="0">
                <a:solidFill>
                  <a:schemeClr val="tx1"/>
                </a:solidFill>
              </a:rPr>
              <a:t>Sexual abuse</a:t>
            </a:r>
          </a:p>
          <a:p>
            <a:endParaRPr lang="en-US" sz="2400" dirty="0">
              <a:solidFill>
                <a:schemeClr val="tx1"/>
              </a:solidFill>
            </a:endParaRPr>
          </a:p>
          <a:p>
            <a:r>
              <a:rPr lang="en-US" sz="2400" dirty="0">
                <a:solidFill>
                  <a:schemeClr val="tx1"/>
                </a:solidFill>
              </a:rPr>
              <a:t>Neglect </a:t>
            </a:r>
          </a:p>
          <a:p>
            <a:endParaRPr lang="en-US" sz="2400" b="0" dirty="0">
              <a:solidFill>
                <a:schemeClr val="tx1"/>
              </a:solidFill>
            </a:endParaRPr>
          </a:p>
          <a:p>
            <a:r>
              <a:rPr lang="en-US" sz="2400" b="0" dirty="0">
                <a:solidFill>
                  <a:schemeClr val="tx1"/>
                </a:solidFill>
              </a:rPr>
              <a:t>Exploitation</a:t>
            </a:r>
          </a:p>
          <a:p>
            <a:endParaRPr lang="en-US" sz="2400" b="0" dirty="0">
              <a:solidFill>
                <a:schemeClr val="tx1"/>
              </a:solidFill>
            </a:endParaRPr>
          </a:p>
          <a:p>
            <a:r>
              <a:rPr lang="en-US" sz="2400" b="0" dirty="0">
                <a:solidFill>
                  <a:schemeClr val="tx1"/>
                </a:solidFill>
              </a:rPr>
              <a:t>Peer on peer abuse</a:t>
            </a:r>
          </a:p>
          <a:p>
            <a:endParaRPr lang="en-US" sz="2400" b="0" dirty="0">
              <a:solidFill>
                <a:schemeClr val="tx1"/>
              </a:solidFill>
            </a:endParaRPr>
          </a:p>
          <a:p>
            <a:r>
              <a:rPr lang="en-US" sz="2400" b="0" dirty="0">
                <a:solidFill>
                  <a:schemeClr val="tx1"/>
                </a:solidFill>
              </a:rPr>
              <a:t>Safety and security risks</a:t>
            </a:r>
          </a:p>
          <a:p>
            <a:endParaRPr lang="en-US" sz="2400" b="0" dirty="0">
              <a:solidFill>
                <a:schemeClr val="tx1"/>
              </a:solidFill>
            </a:endParaRPr>
          </a:p>
          <a:p>
            <a:r>
              <a:rPr lang="en-US" sz="2400" b="0" dirty="0">
                <a:solidFill>
                  <a:schemeClr val="tx1"/>
                </a:solidFill>
              </a:rPr>
              <a:t>Forced criminality </a:t>
            </a:r>
          </a:p>
        </p:txBody>
      </p:sp>
      <p:pic>
        <p:nvPicPr>
          <p:cNvPr id="3" name="Image 2" descr="Une image contenant texte&#10;&#10;Description générée automatiquement">
            <a:extLst>
              <a:ext uri="{FF2B5EF4-FFF2-40B4-BE49-F238E27FC236}">
                <a16:creationId xmlns:a16="http://schemas.microsoft.com/office/drawing/2014/main" id="{DFFCD550-2388-4BAC-8D0B-6671C6092A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3107" y="2393984"/>
            <a:ext cx="1919186" cy="1919186"/>
          </a:xfrm>
          <a:prstGeom prst="rect">
            <a:avLst/>
          </a:prstGeom>
        </p:spPr>
      </p:pic>
      <p:pic>
        <p:nvPicPr>
          <p:cNvPr id="8" name="Image 7" descr="Une image contenant habits&#10;&#10;Description générée automatiquement">
            <a:extLst>
              <a:ext uri="{FF2B5EF4-FFF2-40B4-BE49-F238E27FC236}">
                <a16:creationId xmlns:a16="http://schemas.microsoft.com/office/drawing/2014/main" id="{2273AB6F-898F-4DD4-A11B-6CB819C47C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0219" y="231149"/>
            <a:ext cx="2019233" cy="2019233"/>
          </a:xfrm>
          <a:prstGeom prst="rect">
            <a:avLst/>
          </a:prstGeom>
        </p:spPr>
      </p:pic>
      <p:pic>
        <p:nvPicPr>
          <p:cNvPr id="15" name="Image 14">
            <a:extLst>
              <a:ext uri="{FF2B5EF4-FFF2-40B4-BE49-F238E27FC236}">
                <a16:creationId xmlns:a16="http://schemas.microsoft.com/office/drawing/2014/main" id="{C8C2A771-5FAB-4CBC-B3A3-F970440510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7498" y="2324480"/>
            <a:ext cx="2230729" cy="2230729"/>
          </a:xfrm>
          <a:prstGeom prst="rect">
            <a:avLst/>
          </a:prstGeom>
        </p:spPr>
      </p:pic>
      <p:pic>
        <p:nvPicPr>
          <p:cNvPr id="4" name="Image 3">
            <a:extLst>
              <a:ext uri="{FF2B5EF4-FFF2-40B4-BE49-F238E27FC236}">
                <a16:creationId xmlns:a16="http://schemas.microsoft.com/office/drawing/2014/main" id="{5067D2D7-1A1C-4894-9F82-07150B4EA8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06349" y="4276490"/>
            <a:ext cx="1943317" cy="1943317"/>
          </a:xfrm>
          <a:prstGeom prst="rect">
            <a:avLst/>
          </a:prstGeom>
        </p:spPr>
      </p:pic>
      <p:pic>
        <p:nvPicPr>
          <p:cNvPr id="13" name="Image 12">
            <a:extLst>
              <a:ext uri="{FF2B5EF4-FFF2-40B4-BE49-F238E27FC236}">
                <a16:creationId xmlns:a16="http://schemas.microsoft.com/office/drawing/2014/main" id="{E83AC72F-94AE-4B29-84D1-E5552566EB8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56527" y="356252"/>
            <a:ext cx="1919186" cy="1919186"/>
          </a:xfrm>
          <a:prstGeom prst="rect">
            <a:avLst/>
          </a:prstGeom>
        </p:spPr>
      </p:pic>
      <p:pic>
        <p:nvPicPr>
          <p:cNvPr id="16" name="Image 15">
            <a:extLst>
              <a:ext uri="{FF2B5EF4-FFF2-40B4-BE49-F238E27FC236}">
                <a16:creationId xmlns:a16="http://schemas.microsoft.com/office/drawing/2014/main" id="{5023C228-0473-426C-9714-EAC75ED8376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65910" y="4322850"/>
            <a:ext cx="1696348" cy="1696348"/>
          </a:xfrm>
          <a:prstGeom prst="rect">
            <a:avLst/>
          </a:prstGeom>
        </p:spPr>
      </p:pic>
      <p:pic>
        <p:nvPicPr>
          <p:cNvPr id="18" name="Image 17" descr="Une image contenant texte&#10;&#10;Description générée automatiquement">
            <a:extLst>
              <a:ext uri="{FF2B5EF4-FFF2-40B4-BE49-F238E27FC236}">
                <a16:creationId xmlns:a16="http://schemas.microsoft.com/office/drawing/2014/main" id="{FF7C61B0-FD9F-4ECE-AC67-F491CD6BD46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90005" y="2394619"/>
            <a:ext cx="2159189" cy="2159189"/>
          </a:xfrm>
          <a:prstGeom prst="rect">
            <a:avLst/>
          </a:prstGeom>
        </p:spPr>
      </p:pic>
    </p:spTree>
    <p:extLst>
      <p:ext uri="{BB962C8B-B14F-4D97-AF65-F5344CB8AC3E}">
        <p14:creationId xmlns:p14="http://schemas.microsoft.com/office/powerpoint/2010/main" val="1367496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14" end="1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dh_ModelePPT_2016_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ésentation2" id="{780EE7A5-87A0-4CBD-B0E4-A5A98E934858}" vid="{60867C8C-10B3-4133-97F0-CAE8CDA01AAF}"/>
    </a:ext>
  </a:extLst>
</a:theme>
</file>

<file path=ppt/theme/theme2.xml><?xml version="1.0" encoding="utf-8"?>
<a:theme xmlns:a="http://schemas.openxmlformats.org/drawingml/2006/main" name="Tdh_ModelePPT_2016_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8601C97BCF47468CC82917195A63B0" ma:contentTypeVersion="14" ma:contentTypeDescription="Create a new document." ma:contentTypeScope="" ma:versionID="fc75cbd237807736455a9fb0c77c3d0d">
  <xsd:schema xmlns:xsd="http://www.w3.org/2001/XMLSchema" xmlns:xs="http://www.w3.org/2001/XMLSchema" xmlns:p="http://schemas.microsoft.com/office/2006/metadata/properties" xmlns:ns2="f8b72e29-03c5-4fcb-acec-e9d156d5e0ff" xmlns:ns3="3a58e1fa-5aa3-4055-81b0-700c9c0b1163" targetNamespace="http://schemas.microsoft.com/office/2006/metadata/properties" ma:root="true" ma:fieldsID="bd7958823fa94b680a7844aa55fc3534" ns2:_="" ns3:_="">
    <xsd:import namespace="f8b72e29-03c5-4fcb-acec-e9d156d5e0ff"/>
    <xsd:import namespace="3a58e1fa-5aa3-4055-81b0-700c9c0b1163"/>
    <xsd:element name="properties">
      <xsd:complexType>
        <xsd:sequence>
          <xsd:element name="documentManagement">
            <xsd:complexType>
              <xsd:all>
                <xsd:element ref="ns2:Document_x0020_type" minOccurs="0"/>
                <xsd:element ref="ns2:Language" minOccurs="0"/>
                <xsd:element ref="ns2:Sub_x0020_Area" minOccurs="0"/>
                <xsd:element ref="ns2:Internal_x002f_External" minOccurs="0"/>
                <xsd:element ref="ns2:MediaServiceMetadata" minOccurs="0"/>
                <xsd:element ref="ns2:MediaServiceFastMetadata" minOccurs="0"/>
                <xsd:element ref="ns2:MediaServiceAutoKeyPoints" minOccurs="0"/>
                <xsd:element ref="ns2:MediaServiceKeyPoints" minOccurs="0"/>
                <xsd:element ref="ns2:Dateofpublication" minOccurs="0"/>
                <xsd:element ref="ns2:Sub_x0020_area0"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b72e29-03c5-4fcb-acec-e9d156d5e0ff" elementFormDefault="qualified">
    <xsd:import namespace="http://schemas.microsoft.com/office/2006/documentManagement/types"/>
    <xsd:import namespace="http://schemas.microsoft.com/office/infopath/2007/PartnerControls"/>
    <xsd:element name="Document_x0020_type" ma:index="8" nillable="true" ma:displayName="Document type" ma:default="Guidelines/Principles" ma:format="Dropdown" ma:internalName="Document_x0020_type">
      <xsd:simpleType>
        <xsd:restriction base="dms:Choice">
          <xsd:enumeration value="Guidelines/Principles"/>
          <xsd:enumeration value="Factsheet/Infographics"/>
          <xsd:enumeration value="Strategy"/>
          <xsd:enumeration value="Advocacy/Policy resources"/>
          <xsd:enumeration value="Legal/Policy framework"/>
          <xsd:enumeration value="Lessons learned/Capitalization"/>
          <xsd:enumeration value="Report/Study"/>
          <xsd:enumeration value="Proposal"/>
          <xsd:enumeration value="Training manual/toolkit"/>
          <xsd:enumeration value="Curriculum"/>
          <xsd:enumeration value="Child-friendly material"/>
          <xsd:enumeration value="Definition"/>
        </xsd:restriction>
      </xsd:simpleType>
    </xsd:element>
    <xsd:element name="Language" ma:index="9" nillable="true" ma:displayName="Language" ma:default="English" ma:format="Dropdown" ma:internalName="Language">
      <xsd:simpleType>
        <xsd:restriction base="dms:Choice">
          <xsd:enumeration value="English"/>
          <xsd:enumeration value="Francais"/>
          <xsd:enumeration value="Other"/>
        </xsd:restriction>
      </xsd:simpleType>
    </xsd:element>
    <xsd:element name="Sub_x0020_Area" ma:index="10" nillable="true" ma:displayName="Area" ma:default="General" ma:internalName="Sub_x0020_Area">
      <xsd:complexType>
        <xsd:complexContent>
          <xsd:extension base="dms:MultiChoice">
            <xsd:sequence>
              <xsd:element name="Value" maxOccurs="unbounded" minOccurs="0" nillable="true">
                <xsd:simpleType>
                  <xsd:restriction base="dms:Choice">
                    <xsd:enumeration value="General"/>
                    <xsd:enumeration value="Systems Strengthening"/>
                    <xsd:enumeration value="Capacity Development"/>
                    <xsd:enumeration value="Community Based Child Protection"/>
                    <xsd:enumeration value="Alternative Care"/>
                    <xsd:enumeration value="Case management"/>
                    <xsd:enumeration value="MHPSS"/>
                    <xsd:enumeration value="Participation"/>
                    <xsd:enumeration value="Violence Against Children"/>
                    <xsd:enumeration value="CPMS"/>
                    <xsd:enumeration value="Projects"/>
                  </xsd:restriction>
                </xsd:simpleType>
              </xsd:element>
            </xsd:sequence>
          </xsd:extension>
        </xsd:complexContent>
      </xsd:complexType>
    </xsd:element>
    <xsd:element name="Internal_x002f_External" ma:index="11" nillable="true" ma:displayName="Internal/External" ma:default="Internal" ma:format="Dropdown" ma:internalName="Internal_x002f_External">
      <xsd:simpleType>
        <xsd:restriction base="dms:Choice">
          <xsd:enumeration value="Internal"/>
          <xsd:enumeration value="External"/>
        </xsd:restriction>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Dateofpublication" ma:index="16" nillable="true" ma:displayName="Date of publication" ma:internalName="Dateofpublication">
      <xsd:simpleType>
        <xsd:restriction base="dms:Text">
          <xsd:maxLength value="255"/>
        </xsd:restriction>
      </xsd:simpleType>
    </xsd:element>
    <xsd:element name="Sub_x0020_area0" ma:index="17" nillable="true" ma:displayName="Sub area" ma:internalName="Sub_x0020_area0">
      <xsd:complexType>
        <xsd:complexContent>
          <xsd:extension base="dms:MultiChoice">
            <xsd:sequence>
              <xsd:element name="Value" maxOccurs="unbounded" minOccurs="0" nillable="true">
                <xsd:simpleType>
                  <xsd:restriction base="dms:Choice">
                    <xsd:enumeration value="M&amp;E"/>
                    <xsd:enumeration value="Covid"/>
                    <xsd:enumeration value="MHPSS framework"/>
                    <xsd:enumeration value="MHPSS interventions"/>
                    <xsd:enumeration value="CM response"/>
                    <xsd:enumeration value="CM process"/>
                    <xsd:enumeration value="CM system"/>
                    <xsd:enumeration value="CM coordination"/>
                    <xsd:enumeration value="CM staff"/>
                    <xsd:enumeration value="CM logistic"/>
                    <xsd:enumeration value="IM4CM"/>
                    <xsd:enumeration value="MEAL"/>
                    <xsd:enumeration value="Family strengthening"/>
                  </xsd:restriction>
                </xsd:simpleType>
              </xsd:element>
            </xsd:sequence>
          </xsd:extension>
        </xsd:complexContent>
      </xsd:complex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a58e1fa-5aa3-4055-81b0-700c9c0b116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ub_x0020_area0 xmlns="f8b72e29-03c5-4fcb-acec-e9d156d5e0ff"/>
    <Language xmlns="f8b72e29-03c5-4fcb-acec-e9d156d5e0ff">English</Language>
    <Internal_x002f_External xmlns="f8b72e29-03c5-4fcb-acec-e9d156d5e0ff">Internal</Internal_x002f_External>
    <Document_x0020_type xmlns="f8b72e29-03c5-4fcb-acec-e9d156d5e0ff">Guidelines/Principles</Document_x0020_type>
    <Sub_x0020_Area xmlns="f8b72e29-03c5-4fcb-acec-e9d156d5e0ff">
      <Value>General</Value>
    </Sub_x0020_Area>
    <Dateofpublication xmlns="f8b72e29-03c5-4fcb-acec-e9d156d5e0f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46F0B59-EEEF-43F0-9C2B-AE72ADD8FACF}"/>
</file>

<file path=customXml/itemProps2.xml><?xml version="1.0" encoding="utf-8"?>
<ds:datastoreItem xmlns:ds="http://schemas.openxmlformats.org/officeDocument/2006/customXml" ds:itemID="{12B432DD-5A89-42DB-B891-A8C5245BE503}">
  <ds:schemaRefs>
    <ds:schemaRef ds:uri="8f6a36ca-b068-4a0e-8d25-5e553ade8651"/>
    <ds:schemaRef ds:uri="bb61f2a7-a572-419f-85f1-0c958a8a9f2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1B4D703-8391-4C73-81E3-6B220F0236D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TotalTime>
  <Words>7647</Words>
  <Application>Microsoft Office PowerPoint</Application>
  <PresentationFormat>Προβολή στην οθόνη (4:3)</PresentationFormat>
  <Paragraphs>661</Paragraphs>
  <Slides>84</Slides>
  <Notes>61</Notes>
  <HiddenSlides>2</HiddenSlides>
  <MMClips>0</MMClips>
  <ScaleCrop>false</ScaleCrop>
  <HeadingPairs>
    <vt:vector size="4" baseType="variant">
      <vt:variant>
        <vt:lpstr>Θέμα</vt:lpstr>
      </vt:variant>
      <vt:variant>
        <vt:i4>2</vt:i4>
      </vt:variant>
      <vt:variant>
        <vt:lpstr>Τίτλοι διαφανειών</vt:lpstr>
      </vt:variant>
      <vt:variant>
        <vt:i4>84</vt:i4>
      </vt:variant>
    </vt:vector>
  </HeadingPairs>
  <TitlesOfParts>
    <vt:vector size="86" baseType="lpstr">
      <vt:lpstr>Tdh_ModelePPT_2016_de</vt:lpstr>
      <vt:lpstr>Tdh_ModelePPT_2016_en</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TDH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BRAY</dc:creator>
  <cp:lastModifiedBy>Anastasia Karagianni</cp:lastModifiedBy>
  <cp:revision>81</cp:revision>
  <cp:lastPrinted>2019-11-08T13:52:45Z</cp:lastPrinted>
  <dcterms:created xsi:type="dcterms:W3CDTF">2019-11-04T09:13:40Z</dcterms:created>
  <dcterms:modified xsi:type="dcterms:W3CDTF">2020-03-17T14:26:26Z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0x010100E38601C97BCF47468CC82917195A63B0</vt:lpwstr>
  </property>
</Properties>
</file>