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756" r:id="rId3"/>
  </p:sldMasterIdLst>
  <p:notesMasterIdLst>
    <p:notesMasterId r:id="rId35"/>
  </p:notesMasterIdLst>
  <p:handoutMasterIdLst>
    <p:handoutMasterId r:id="rId36"/>
  </p:handoutMasterIdLst>
  <p:sldIdLst>
    <p:sldId id="316" r:id="rId4"/>
    <p:sldId id="332" r:id="rId5"/>
    <p:sldId id="333" r:id="rId6"/>
    <p:sldId id="331" r:id="rId7"/>
    <p:sldId id="334" r:id="rId8"/>
    <p:sldId id="335" r:id="rId9"/>
    <p:sldId id="286" r:id="rId10"/>
    <p:sldId id="289" r:id="rId11"/>
    <p:sldId id="291" r:id="rId12"/>
    <p:sldId id="292" r:id="rId13"/>
    <p:sldId id="293" r:id="rId14"/>
    <p:sldId id="294" r:id="rId15"/>
    <p:sldId id="317" r:id="rId16"/>
    <p:sldId id="329" r:id="rId17"/>
    <p:sldId id="318" r:id="rId18"/>
    <p:sldId id="321" r:id="rId19"/>
    <p:sldId id="322" r:id="rId20"/>
    <p:sldId id="325" r:id="rId21"/>
    <p:sldId id="326" r:id="rId22"/>
    <p:sldId id="323" r:id="rId23"/>
    <p:sldId id="330" r:id="rId24"/>
    <p:sldId id="324" r:id="rId25"/>
    <p:sldId id="320" r:id="rId26"/>
    <p:sldId id="319" r:id="rId27"/>
    <p:sldId id="327" r:id="rId28"/>
    <p:sldId id="259" r:id="rId29"/>
    <p:sldId id="308" r:id="rId30"/>
    <p:sldId id="313" r:id="rId31"/>
    <p:sldId id="311" r:id="rId32"/>
    <p:sldId id="276" r:id="rId33"/>
    <p:sldId id="285" r:id="rId34"/>
  </p:sldIdLst>
  <p:sldSz cx="9144000" cy="5143500" type="screen16x9"/>
  <p:notesSz cx="6858000" cy="9144000"/>
  <p:defaultTextStyle>
    <a:defPPr>
      <a:defRPr lang="en-US"/>
    </a:defPPr>
    <a:lvl1pPr marL="0" algn="l" defTabSz="816266" rtl="0" eaLnBrk="1" latinLnBrk="0" hangingPunct="1">
      <a:defRPr sz="1600" kern="1200">
        <a:solidFill>
          <a:schemeClr val="tx1"/>
        </a:solidFill>
        <a:latin typeface="+mn-lt"/>
        <a:ea typeface="+mn-ea"/>
        <a:cs typeface="+mn-cs"/>
      </a:defRPr>
    </a:lvl1pPr>
    <a:lvl2pPr marL="408133" algn="l" defTabSz="816266" rtl="0" eaLnBrk="1" latinLnBrk="0" hangingPunct="1">
      <a:defRPr sz="1600" kern="1200">
        <a:solidFill>
          <a:schemeClr val="tx1"/>
        </a:solidFill>
        <a:latin typeface="+mn-lt"/>
        <a:ea typeface="+mn-ea"/>
        <a:cs typeface="+mn-cs"/>
      </a:defRPr>
    </a:lvl2pPr>
    <a:lvl3pPr marL="816266" algn="l" defTabSz="816266" rtl="0" eaLnBrk="1" latinLnBrk="0" hangingPunct="1">
      <a:defRPr sz="1600" kern="1200">
        <a:solidFill>
          <a:schemeClr val="tx1"/>
        </a:solidFill>
        <a:latin typeface="+mn-lt"/>
        <a:ea typeface="+mn-ea"/>
        <a:cs typeface="+mn-cs"/>
      </a:defRPr>
    </a:lvl3pPr>
    <a:lvl4pPr marL="1224400" algn="l" defTabSz="816266" rtl="0" eaLnBrk="1" latinLnBrk="0" hangingPunct="1">
      <a:defRPr sz="1600" kern="1200">
        <a:solidFill>
          <a:schemeClr val="tx1"/>
        </a:solidFill>
        <a:latin typeface="+mn-lt"/>
        <a:ea typeface="+mn-ea"/>
        <a:cs typeface="+mn-cs"/>
      </a:defRPr>
    </a:lvl4pPr>
    <a:lvl5pPr marL="1632533" algn="l" defTabSz="816266" rtl="0" eaLnBrk="1" latinLnBrk="0" hangingPunct="1">
      <a:defRPr sz="1600" kern="1200">
        <a:solidFill>
          <a:schemeClr val="tx1"/>
        </a:solidFill>
        <a:latin typeface="+mn-lt"/>
        <a:ea typeface="+mn-ea"/>
        <a:cs typeface="+mn-cs"/>
      </a:defRPr>
    </a:lvl5pPr>
    <a:lvl6pPr marL="2040666" algn="l" defTabSz="816266" rtl="0" eaLnBrk="1" latinLnBrk="0" hangingPunct="1">
      <a:defRPr sz="1600" kern="1200">
        <a:solidFill>
          <a:schemeClr val="tx1"/>
        </a:solidFill>
        <a:latin typeface="+mn-lt"/>
        <a:ea typeface="+mn-ea"/>
        <a:cs typeface="+mn-cs"/>
      </a:defRPr>
    </a:lvl6pPr>
    <a:lvl7pPr marL="2448799" algn="l" defTabSz="816266" rtl="0" eaLnBrk="1" latinLnBrk="0" hangingPunct="1">
      <a:defRPr sz="1600" kern="1200">
        <a:solidFill>
          <a:schemeClr val="tx1"/>
        </a:solidFill>
        <a:latin typeface="+mn-lt"/>
        <a:ea typeface="+mn-ea"/>
        <a:cs typeface="+mn-cs"/>
      </a:defRPr>
    </a:lvl7pPr>
    <a:lvl8pPr marL="2856933" algn="l" defTabSz="816266" rtl="0" eaLnBrk="1" latinLnBrk="0" hangingPunct="1">
      <a:defRPr sz="1600" kern="1200">
        <a:solidFill>
          <a:schemeClr val="tx1"/>
        </a:solidFill>
        <a:latin typeface="+mn-lt"/>
        <a:ea typeface="+mn-ea"/>
        <a:cs typeface="+mn-cs"/>
      </a:defRPr>
    </a:lvl8pPr>
    <a:lvl9pPr marL="3265066" algn="l" defTabSz="816266"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1">
          <p15:clr>
            <a:srgbClr val="A4A3A4"/>
          </p15:clr>
        </p15:guide>
        <p15:guide id="2" orient="horz" pos="985">
          <p15:clr>
            <a:srgbClr val="A4A3A4"/>
          </p15:clr>
        </p15:guide>
        <p15:guide id="3" orient="horz" pos="1408">
          <p15:clr>
            <a:srgbClr val="A4A3A4"/>
          </p15:clr>
        </p15:guide>
        <p15:guide id="4" orient="horz" pos="1832">
          <p15:clr>
            <a:srgbClr val="A4A3A4"/>
          </p15:clr>
        </p15:guide>
        <p15:guide id="5" orient="horz" pos="2255">
          <p15:clr>
            <a:srgbClr val="A4A3A4"/>
          </p15:clr>
        </p15:guide>
        <p15:guide id="6" orient="horz" pos="2679">
          <p15:clr>
            <a:srgbClr val="A4A3A4"/>
          </p15:clr>
        </p15:guide>
        <p15:guide id="7" orient="horz" pos="3102">
          <p15:clr>
            <a:srgbClr val="A4A3A4"/>
          </p15:clr>
        </p15:guide>
        <p15:guide id="8" orient="horz" pos="143">
          <p15:clr>
            <a:srgbClr val="A4A3A4"/>
          </p15:clr>
        </p15:guide>
        <p15:guide id="9" pos="133">
          <p15:clr>
            <a:srgbClr val="A4A3A4"/>
          </p15:clr>
        </p15:guide>
        <p15:guide id="10" pos="562">
          <p15:clr>
            <a:srgbClr val="A4A3A4"/>
          </p15:clr>
        </p15:guide>
        <p15:guide id="11" pos="986">
          <p15:clr>
            <a:srgbClr val="A4A3A4"/>
          </p15:clr>
        </p15:guide>
        <p15:guide id="12" pos="1409">
          <p15:clr>
            <a:srgbClr val="A4A3A4"/>
          </p15:clr>
        </p15:guide>
        <p15:guide id="13" pos="1833">
          <p15:clr>
            <a:srgbClr val="A4A3A4"/>
          </p15:clr>
        </p15:guide>
        <p15:guide id="14" pos="2251">
          <p15:clr>
            <a:srgbClr val="A4A3A4"/>
          </p15:clr>
        </p15:guide>
        <p15:guide id="15" pos="2662">
          <p15:clr>
            <a:srgbClr val="A4A3A4"/>
          </p15:clr>
        </p15:guide>
        <p15:guide id="16" pos="3086">
          <p15:clr>
            <a:srgbClr val="A4A3A4"/>
          </p15:clr>
        </p15:guide>
        <p15:guide id="17" pos="3515">
          <p15:clr>
            <a:srgbClr val="A4A3A4"/>
          </p15:clr>
        </p15:guide>
        <p15:guide id="18" pos="3933">
          <p15:clr>
            <a:srgbClr val="A4A3A4"/>
          </p15:clr>
        </p15:guide>
        <p15:guide id="19" pos="4362">
          <p15:clr>
            <a:srgbClr val="A4A3A4"/>
          </p15:clr>
        </p15:guide>
        <p15:guide id="20" pos="4786">
          <p15:clr>
            <a:srgbClr val="A4A3A4"/>
          </p15:clr>
        </p15:guide>
        <p15:guide id="21" pos="5209">
          <p15:clr>
            <a:srgbClr val="A4A3A4"/>
          </p15:clr>
        </p15:guide>
        <p15:guide id="22" pos="56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alliser" initials="KP" lastIdx="5" clrIdx="0"/>
  <p:cmAuthor id="1" name="E.R. Brown" initials="ER"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EB3C00"/>
    <a:srgbClr val="0B203D"/>
    <a:srgbClr val="FFFFFF"/>
    <a:srgbClr val="FFA615"/>
    <a:srgbClr val="107C10"/>
    <a:srgbClr val="00BCF2"/>
    <a:srgbClr val="4668C5"/>
    <a:srgbClr val="0072C6"/>
    <a:srgbClr val="0090C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4660"/>
  </p:normalViewPr>
  <p:slideViewPr>
    <p:cSldViewPr snapToGrid="0" snapToObjects="1">
      <p:cViewPr varScale="1">
        <p:scale>
          <a:sx n="71" d="100"/>
          <a:sy n="71" d="100"/>
        </p:scale>
        <p:origin x="1114" y="60"/>
      </p:cViewPr>
      <p:guideLst>
        <p:guide orient="horz" pos="561"/>
        <p:guide orient="horz" pos="985"/>
        <p:guide orient="horz" pos="1408"/>
        <p:guide orient="horz" pos="1832"/>
        <p:guide orient="horz" pos="2255"/>
        <p:guide orient="horz" pos="2679"/>
        <p:guide orient="horz" pos="3102"/>
        <p:guide orient="horz" pos="143"/>
        <p:guide pos="133"/>
        <p:guide pos="562"/>
        <p:guide pos="986"/>
        <p:guide pos="1409"/>
        <p:guide pos="1833"/>
        <p:guide pos="2251"/>
        <p:guide pos="2662"/>
        <p:guide pos="3086"/>
        <p:guide pos="3515"/>
        <p:guide pos="3933"/>
        <p:guide pos="4362"/>
        <p:guide pos="4786"/>
        <p:guide pos="5209"/>
        <p:guide pos="5639"/>
      </p:guideLst>
    </p:cSldViewPr>
  </p:slideViewPr>
  <p:notesTextViewPr>
    <p:cViewPr>
      <p:scale>
        <a:sx n="1" d="1"/>
        <a:sy n="1" d="1"/>
      </p:scale>
      <p:origin x="0" y="0"/>
    </p:cViewPr>
  </p:notesTextViewPr>
  <p:notesViewPr>
    <p:cSldViewPr snapToGrid="0" snapToObjects="1">
      <p:cViewPr varScale="1">
        <p:scale>
          <a:sx n="64" d="100"/>
          <a:sy n="64" d="100"/>
        </p:scale>
        <p:origin x="-334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5F60A-28FD-4EBD-B15B-BA788F6CC59E}" type="datetimeFigureOut">
              <a:rPr lang="en-US" smtClean="0"/>
              <a:pPr/>
              <a:t>9/28/2015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184D03-4CA4-4AEC-A48C-F260F08B2D91}" type="slidenum">
              <a:rPr lang="en-US" smtClean="0"/>
              <a:pPr/>
              <a:t>‹#›</a:t>
            </a:fld>
            <a:endParaRPr lang="en-US" dirty="0"/>
          </a:p>
        </p:txBody>
      </p:sp>
    </p:spTree>
    <p:extLst>
      <p:ext uri="{BB962C8B-B14F-4D97-AF65-F5344CB8AC3E}">
        <p14:creationId xmlns:p14="http://schemas.microsoft.com/office/powerpoint/2010/main" val="2464674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FF81F-467F-45B7-9921-557310D0E0BA}"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90B4A-0086-4A25-B616-6A5A2056BB5F}" type="slidenum">
              <a:rPr lang="en-US" smtClean="0"/>
              <a:pPr/>
              <a:t>‹#›</a:t>
            </a:fld>
            <a:endParaRPr lang="en-US" dirty="0"/>
          </a:p>
        </p:txBody>
      </p:sp>
    </p:spTree>
    <p:extLst>
      <p:ext uri="{BB962C8B-B14F-4D97-AF65-F5344CB8AC3E}">
        <p14:creationId xmlns:p14="http://schemas.microsoft.com/office/powerpoint/2010/main" val="1160256324"/>
      </p:ext>
    </p:extLst>
  </p:cSld>
  <p:clrMap bg1="lt1" tx1="dk1" bg2="lt2" tx2="dk2" accent1="accent1" accent2="accent2" accent3="accent3" accent4="accent4" accent5="accent5" accent6="accent6" hlink="hlink" folHlink="folHlink"/>
  <p:notesStyle>
    <a:lvl1pPr marL="0" algn="l" defTabSz="672267" rtl="0" eaLnBrk="1" latinLnBrk="0" hangingPunct="1">
      <a:defRPr sz="900" kern="1200">
        <a:solidFill>
          <a:schemeClr val="tx1"/>
        </a:solidFill>
        <a:latin typeface="+mn-lt"/>
        <a:ea typeface="+mn-ea"/>
        <a:cs typeface="+mn-cs"/>
      </a:defRPr>
    </a:lvl1pPr>
    <a:lvl2pPr marL="336133" algn="l" defTabSz="672267" rtl="0" eaLnBrk="1" latinLnBrk="0" hangingPunct="1">
      <a:defRPr sz="900" kern="1200">
        <a:solidFill>
          <a:schemeClr val="tx1"/>
        </a:solidFill>
        <a:latin typeface="+mn-lt"/>
        <a:ea typeface="+mn-ea"/>
        <a:cs typeface="+mn-cs"/>
      </a:defRPr>
    </a:lvl2pPr>
    <a:lvl3pPr marL="672267" algn="l" defTabSz="672267" rtl="0" eaLnBrk="1" latinLnBrk="0" hangingPunct="1">
      <a:defRPr sz="900" kern="1200">
        <a:solidFill>
          <a:schemeClr val="tx1"/>
        </a:solidFill>
        <a:latin typeface="+mn-lt"/>
        <a:ea typeface="+mn-ea"/>
        <a:cs typeface="+mn-cs"/>
      </a:defRPr>
    </a:lvl3pPr>
    <a:lvl4pPr marL="1008400" algn="l" defTabSz="672267" rtl="0" eaLnBrk="1" latinLnBrk="0" hangingPunct="1">
      <a:defRPr sz="900" kern="1200">
        <a:solidFill>
          <a:schemeClr val="tx1"/>
        </a:solidFill>
        <a:latin typeface="+mn-lt"/>
        <a:ea typeface="+mn-ea"/>
        <a:cs typeface="+mn-cs"/>
      </a:defRPr>
    </a:lvl4pPr>
    <a:lvl5pPr marL="1344534" algn="l" defTabSz="672267" rtl="0" eaLnBrk="1" latinLnBrk="0" hangingPunct="1">
      <a:defRPr sz="900" kern="1200">
        <a:solidFill>
          <a:schemeClr val="tx1"/>
        </a:solidFill>
        <a:latin typeface="+mn-lt"/>
        <a:ea typeface="+mn-ea"/>
        <a:cs typeface="+mn-cs"/>
      </a:defRPr>
    </a:lvl5pPr>
    <a:lvl6pPr marL="1680667" algn="l" defTabSz="672267" rtl="0" eaLnBrk="1" latinLnBrk="0" hangingPunct="1">
      <a:defRPr sz="900" kern="1200">
        <a:solidFill>
          <a:schemeClr val="tx1"/>
        </a:solidFill>
        <a:latin typeface="+mn-lt"/>
        <a:ea typeface="+mn-ea"/>
        <a:cs typeface="+mn-cs"/>
      </a:defRPr>
    </a:lvl6pPr>
    <a:lvl7pPr marL="2016801" algn="l" defTabSz="672267" rtl="0" eaLnBrk="1" latinLnBrk="0" hangingPunct="1">
      <a:defRPr sz="900" kern="1200">
        <a:solidFill>
          <a:schemeClr val="tx1"/>
        </a:solidFill>
        <a:latin typeface="+mn-lt"/>
        <a:ea typeface="+mn-ea"/>
        <a:cs typeface="+mn-cs"/>
      </a:defRPr>
    </a:lvl7pPr>
    <a:lvl8pPr marL="2352934" algn="l" defTabSz="672267" rtl="0" eaLnBrk="1" latinLnBrk="0" hangingPunct="1">
      <a:defRPr sz="900" kern="1200">
        <a:solidFill>
          <a:schemeClr val="tx1"/>
        </a:solidFill>
        <a:latin typeface="+mn-lt"/>
        <a:ea typeface="+mn-ea"/>
        <a:cs typeface="+mn-cs"/>
      </a:defRPr>
    </a:lvl8pPr>
    <a:lvl9pPr marL="2689068" algn="l" defTabSz="672267"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3120"/>
            <a:ext cx="9362880" cy="526662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7766674" y="323498"/>
            <a:ext cx="1176558" cy="252071"/>
          </a:xfrm>
          <a:prstGeom prst="rect">
            <a:avLst/>
          </a:prstGeom>
        </p:spPr>
      </p:pic>
      <p:sp>
        <p:nvSpPr>
          <p:cNvPr id="5" name="TextBox 4"/>
          <p:cNvSpPr txBox="1"/>
          <p:nvPr userDrawn="1"/>
        </p:nvSpPr>
        <p:spPr>
          <a:xfrm>
            <a:off x="-46675" y="174202"/>
            <a:ext cx="5915620" cy="738664"/>
          </a:xfrm>
          <a:prstGeom prst="rect">
            <a:avLst/>
          </a:prstGeom>
          <a:noFill/>
        </p:spPr>
        <p:txBody>
          <a:bodyPr wrap="square" lIns="182880" tIns="146304" rIns="182880" bIns="146304" rtlCol="0">
            <a:spAutoFit/>
          </a:bodyPr>
          <a:lstStyle/>
          <a:p>
            <a:pPr>
              <a:lnSpc>
                <a:spcPct val="90000"/>
              </a:lnSpc>
              <a:spcAft>
                <a:spcPts val="600"/>
              </a:spcAft>
            </a:pPr>
            <a:r>
              <a:rPr lang="hr-HR" sz="3000" spc="300" dirty="0" smtClean="0">
                <a:solidFill>
                  <a:schemeClr val="tx2"/>
                </a:solidFill>
                <a:latin typeface="+mj-lt"/>
              </a:rPr>
              <a:t>TJEDAN JAVNE UPRAVE</a:t>
            </a:r>
            <a:endParaRPr lang="en-CA" sz="3000" spc="300" dirty="0" err="1" smtClean="0">
              <a:solidFill>
                <a:schemeClr val="tx2"/>
              </a:solidFill>
              <a:latin typeface="+mj-lt"/>
            </a:endParaRPr>
          </a:p>
        </p:txBody>
      </p:sp>
      <p:sp>
        <p:nvSpPr>
          <p:cNvPr id="6" name="TextBox 5"/>
          <p:cNvSpPr txBox="1"/>
          <p:nvPr userDrawn="1"/>
        </p:nvSpPr>
        <p:spPr>
          <a:xfrm>
            <a:off x="1340267" y="716915"/>
            <a:ext cx="3035760" cy="572464"/>
          </a:xfrm>
          <a:prstGeom prst="rect">
            <a:avLst/>
          </a:prstGeom>
          <a:noFill/>
        </p:spPr>
        <p:txBody>
          <a:bodyPr wrap="square" lIns="182880" tIns="146304" rIns="182880" bIns="146304" rtlCol="0">
            <a:spAutoFit/>
          </a:bodyPr>
          <a:lstStyle/>
          <a:p>
            <a:pPr>
              <a:lnSpc>
                <a:spcPct val="90000"/>
              </a:lnSpc>
              <a:spcAft>
                <a:spcPts val="600"/>
              </a:spcAft>
            </a:pPr>
            <a:r>
              <a:rPr lang="hr-HR" sz="2000" b="0" spc="300" dirty="0" smtClean="0">
                <a:solidFill>
                  <a:schemeClr val="tx2"/>
                </a:solidFill>
                <a:latin typeface="+mj-lt"/>
              </a:rPr>
              <a:t>20.</a:t>
            </a:r>
            <a:r>
              <a:rPr lang="hr-HR" sz="2000" b="0" spc="300" baseline="0" dirty="0" smtClean="0">
                <a:solidFill>
                  <a:schemeClr val="tx2"/>
                </a:solidFill>
                <a:latin typeface="+mj-lt"/>
              </a:rPr>
              <a:t> – 22. 05. 2014.</a:t>
            </a:r>
            <a:endParaRPr lang="en-CA" sz="2000" b="0" spc="300" dirty="0" err="1" smtClean="0">
              <a:solidFill>
                <a:schemeClr val="tx2"/>
              </a:solidFill>
              <a:latin typeface="+mj-lt"/>
            </a:endParaRPr>
          </a:p>
        </p:txBody>
      </p:sp>
      <p:sp>
        <p:nvSpPr>
          <p:cNvPr id="7" name="Rectangle 6"/>
          <p:cNvSpPr/>
          <p:nvPr userDrawn="1"/>
        </p:nvSpPr>
        <p:spPr bwMode="auto">
          <a:xfrm>
            <a:off x="354552" y="3069779"/>
            <a:ext cx="4497356" cy="1698171"/>
          </a:xfrm>
          <a:prstGeom prst="rect">
            <a:avLst/>
          </a:prstGeom>
          <a:solidFill>
            <a:srgbClr val="00827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userDrawn="1"/>
        </p:nvSpPr>
        <p:spPr>
          <a:xfrm>
            <a:off x="606492" y="3506484"/>
            <a:ext cx="4245416" cy="904863"/>
          </a:xfrm>
          <a:prstGeom prst="rect">
            <a:avLst/>
          </a:prstGeom>
          <a:noFill/>
        </p:spPr>
        <p:txBody>
          <a:bodyPr wrap="square" lIns="182880" tIns="146304" rIns="182880" bIns="146304" rtlCol="0">
            <a:spAutoFit/>
          </a:bodyPr>
          <a:lstStyle/>
          <a:p>
            <a:pPr>
              <a:lnSpc>
                <a:spcPct val="90000"/>
              </a:lnSpc>
              <a:spcAft>
                <a:spcPts val="600"/>
              </a:spcAft>
            </a:pPr>
            <a:r>
              <a:rPr lang="pl-PL" sz="4400" dirty="0" smtClean="0">
                <a:solidFill>
                  <a:schemeClr val="tx2"/>
                </a:solidFill>
                <a:latin typeface="+mj-lt"/>
              </a:rPr>
              <a:t>Education Day</a:t>
            </a:r>
            <a:endParaRPr lang="en-CA" sz="4400" dirty="0" err="1" smtClean="0">
              <a:solidFill>
                <a:schemeClr val="tx2"/>
              </a:solidFill>
              <a:latin typeface="+mj-lt"/>
            </a:endParaRPr>
          </a:p>
        </p:txBody>
      </p:sp>
    </p:spTree>
    <p:extLst>
      <p:ext uri="{BB962C8B-B14F-4D97-AF65-F5344CB8AC3E}">
        <p14:creationId xmlns:p14="http://schemas.microsoft.com/office/powerpoint/2010/main" val="32242252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amp;A">
    <p:bg>
      <p:bgPr>
        <a:solidFill>
          <a:srgbClr val="008272"/>
        </a:solidFill>
        <a:effectLst/>
      </p:bgPr>
    </p:bg>
    <p:spTree>
      <p:nvGrpSpPr>
        <p:cNvPr id="1" name=""/>
        <p:cNvGrpSpPr/>
        <p:nvPr/>
      </p:nvGrpSpPr>
      <p:grpSpPr>
        <a:xfrm>
          <a:off x="0" y="0"/>
          <a:ext cx="0" cy="0"/>
          <a:chOff x="0" y="0"/>
          <a:chExt cx="0" cy="0"/>
        </a:xfrm>
      </p:grpSpPr>
      <p:sp>
        <p:nvSpPr>
          <p:cNvPr id="3" name="Freeform 95"/>
          <p:cNvSpPr>
            <a:spLocks/>
          </p:cNvSpPr>
          <p:nvPr userDrawn="1"/>
        </p:nvSpPr>
        <p:spPr bwMode="black">
          <a:xfrm>
            <a:off x="2969201" y="1464294"/>
            <a:ext cx="2831523" cy="2296901"/>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p>
            <a:endParaRPr lang="en-US" dirty="0">
              <a:solidFill>
                <a:schemeClr val="tx2"/>
              </a:solidFill>
            </a:endParaRPr>
          </a:p>
        </p:txBody>
      </p:sp>
      <p:sp>
        <p:nvSpPr>
          <p:cNvPr id="6" name="TextBox 5"/>
          <p:cNvSpPr txBox="1"/>
          <p:nvPr userDrawn="1"/>
        </p:nvSpPr>
        <p:spPr>
          <a:xfrm>
            <a:off x="136658" y="158615"/>
            <a:ext cx="4133461" cy="627864"/>
          </a:xfrm>
          <a:prstGeom prst="rect">
            <a:avLst/>
          </a:prstGeom>
          <a:noFill/>
        </p:spPr>
        <p:txBody>
          <a:bodyPr wrap="square" lIns="182880" tIns="146304" rIns="182880" bIns="146304" rtlCol="0">
            <a:spAutoFit/>
          </a:bodyPr>
          <a:lstStyle/>
          <a:p>
            <a:pPr>
              <a:lnSpc>
                <a:spcPct val="90000"/>
              </a:lnSpc>
              <a:spcAft>
                <a:spcPts val="600"/>
              </a:spcAft>
            </a:pPr>
            <a:r>
              <a:rPr lang="hr-HR" sz="2400" dirty="0" smtClean="0">
                <a:solidFill>
                  <a:schemeClr val="tx2"/>
                </a:solidFill>
                <a:latin typeface="+mj-lt"/>
              </a:rPr>
              <a:t>Pitanja i odgovori.</a:t>
            </a:r>
            <a:endParaRPr lang="en-CA" sz="2400" dirty="0" err="1" smtClean="0">
              <a:solidFill>
                <a:schemeClr val="tx2"/>
              </a:solidFill>
              <a:latin typeface="+mj-lt"/>
            </a:endParaRPr>
          </a:p>
        </p:txBody>
      </p:sp>
      <p:sp>
        <p:nvSpPr>
          <p:cNvPr id="7" name="TextBox 6"/>
          <p:cNvSpPr txBox="1"/>
          <p:nvPr userDrawn="1"/>
        </p:nvSpPr>
        <p:spPr>
          <a:xfrm>
            <a:off x="136612" y="4718513"/>
            <a:ext cx="383822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Education</a:t>
            </a:r>
            <a:r>
              <a:rPr lang="pl-PL" sz="1200" baseline="0" dirty="0" smtClean="0">
                <a:solidFill>
                  <a:schemeClr val="bg2"/>
                </a:solidFill>
                <a:latin typeface="+mj-lt"/>
              </a:rPr>
              <a:t> Day</a:t>
            </a:r>
            <a:endParaRPr lang="pl-PL" sz="1200" dirty="0" smtClean="0">
              <a:solidFill>
                <a:schemeClr val="bg2"/>
              </a:solidFill>
              <a:latin typeface="+mj-lt"/>
            </a:endParaRPr>
          </a:p>
        </p:txBody>
      </p:sp>
      <p:sp>
        <p:nvSpPr>
          <p:cNvPr id="8" name="TextBox 7"/>
          <p:cNvSpPr txBox="1"/>
          <p:nvPr userDrawn="1"/>
        </p:nvSpPr>
        <p:spPr>
          <a:xfrm>
            <a:off x="7974018" y="4747152"/>
            <a:ext cx="117449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22. 05. 2014.</a:t>
            </a:r>
          </a:p>
        </p:txBody>
      </p:sp>
    </p:spTree>
    <p:extLst>
      <p:ext uri="{BB962C8B-B14F-4D97-AF65-F5344CB8AC3E}">
        <p14:creationId xmlns:p14="http://schemas.microsoft.com/office/powerpoint/2010/main" val="63346276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00827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00763" y="4470283"/>
            <a:ext cx="8068991" cy="448059"/>
          </a:xfrm>
          <a:prstGeom prst="rect">
            <a:avLst/>
          </a:prstGeom>
          <a:noFill/>
          <a:ln w="12700">
            <a:noFill/>
            <a:miter lim="800000"/>
            <a:headEnd type="none" w="sm" len="sm"/>
            <a:tailEnd type="none" w="sm" len="sm"/>
          </a:ln>
          <a:effectLst/>
        </p:spPr>
        <p:txBody>
          <a:bodyPr vert="horz" wrap="square" lIns="134453" tIns="107563" rIns="134453" bIns="107563" numCol="1" anchor="t" anchorCtr="0" compatLnSpc="1">
            <a:prstTxWarp prst="textNoShape">
              <a:avLst/>
            </a:prstTxWarp>
            <a:spAutoFit/>
          </a:bodyPr>
          <a:lstStyle/>
          <a:p>
            <a:pPr defTabSz="685420" eaLnBrk="0" hangingPunct="0"/>
            <a:r>
              <a:rPr lang="en-US" sz="500" dirty="0">
                <a:gradFill>
                  <a:gsLst>
                    <a:gs pos="0">
                      <a:srgbClr val="FFFFFF"/>
                    </a:gs>
                    <a:gs pos="100000">
                      <a:srgbClr val="FFFFFF"/>
                    </a:gs>
                  </a:gsLst>
                  <a:lin ang="5400000" scaled="0"/>
                </a:gradFill>
                <a:cs typeface="Segoe UI" pitchFamily="34" charset="0"/>
              </a:rPr>
              <a:t>© </a:t>
            </a:r>
            <a:r>
              <a:rPr lang="en-US" sz="500" dirty="0" smtClean="0">
                <a:gradFill>
                  <a:gsLst>
                    <a:gs pos="0">
                      <a:srgbClr val="FFFFFF"/>
                    </a:gs>
                    <a:gs pos="100000">
                      <a:srgbClr val="FFFFFF"/>
                    </a:gs>
                  </a:gsLst>
                  <a:lin ang="5400000" scaled="0"/>
                </a:gradFill>
                <a:cs typeface="Segoe UI" pitchFamily="34" charset="0"/>
              </a:rPr>
              <a:t>2013 </a:t>
            </a:r>
            <a:r>
              <a:rPr lang="en-US" sz="5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685420" eaLnBrk="0" hangingPunct="0"/>
            <a:r>
              <a:rPr lang="en-US" sz="5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kern="200" spc="0" dirty="0">
                <a:gradFill>
                  <a:gsLst>
                    <a:gs pos="0">
                      <a:srgbClr val="FFFFFF"/>
                    </a:gs>
                    <a:gs pos="100000">
                      <a:srgbClr val="FFFFFF"/>
                    </a:gs>
                  </a:gsLst>
                  <a:lin ang="5400000" scaled="0"/>
                </a:gradFill>
                <a:cs typeface="Segoe UI" pitchFamily="34" charset="0"/>
              </a:rPr>
              <a:t>part of Microsoft, and Microsoft cannot guarantee the accuracy of any information provided after the </a:t>
            </a:r>
            <a:r>
              <a:rPr lang="en-US" sz="500" kern="200" spc="7" dirty="0">
                <a:gradFill>
                  <a:gsLst>
                    <a:gs pos="0">
                      <a:srgbClr val="FFFFFF"/>
                    </a:gs>
                    <a:gs pos="100000">
                      <a:srgbClr val="FFFFFF"/>
                    </a:gs>
                  </a:gsLst>
                  <a:lin ang="5400000" scaled="0"/>
                </a:gradFill>
                <a:cs typeface="Segoe UI" pitchFamily="34" charset="0"/>
              </a:rPr>
              <a:t>date of this presentation.  MICROSOFT MAKES NO WARRANTIES, EXPRESS, IMPLIED OR STATUTORY, AS TO THE INFORMATION IN THIS PRESENTATION.</a:t>
            </a:r>
          </a:p>
        </p:txBody>
      </p:sp>
      <p:grpSp>
        <p:nvGrpSpPr>
          <p:cNvPr id="18" name="Group 17"/>
          <p:cNvGrpSpPr/>
          <p:nvPr userDrawn="1"/>
        </p:nvGrpSpPr>
        <p:grpSpPr>
          <a:xfrm>
            <a:off x="337652" y="2277532"/>
            <a:ext cx="2417896" cy="535443"/>
            <a:chOff x="459230" y="3097162"/>
            <a:chExt cx="3288506" cy="728136"/>
          </a:xfrm>
        </p:grpSpPr>
        <p:grpSp>
          <p:nvGrpSpPr>
            <p:cNvPr id="4" name="Group 3"/>
            <p:cNvGrpSpPr/>
            <p:nvPr userDrawn="1"/>
          </p:nvGrpSpPr>
          <p:grpSpPr>
            <a:xfrm>
              <a:off x="1365631" y="3249714"/>
              <a:ext cx="2382105" cy="458419"/>
              <a:chOff x="8215256" y="2373343"/>
              <a:chExt cx="3032180" cy="583521"/>
            </a:xfrm>
            <a:solidFill>
              <a:srgbClr val="FFFFFF"/>
            </a:solidFill>
          </p:grpSpPr>
          <p:sp>
            <p:nvSpPr>
              <p:cNvPr id="5" name="Freeform 4"/>
              <p:cNvSpPr>
                <a:spLocks/>
              </p:cNvSpPr>
              <p:nvPr/>
            </p:nvSpPr>
            <p:spPr bwMode="auto">
              <a:xfrm>
                <a:off x="8215256" y="2411978"/>
                <a:ext cx="580857" cy="536893"/>
              </a:xfrm>
              <a:custGeom>
                <a:avLst/>
                <a:gdLst>
                  <a:gd name="T0" fmla="*/ 0 w 873"/>
                  <a:gd name="T1" fmla="*/ 0 h 805"/>
                  <a:gd name="T2" fmla="*/ 201 w 873"/>
                  <a:gd name="T3" fmla="*/ 0 h 805"/>
                  <a:gd name="T4" fmla="*/ 438 w 873"/>
                  <a:gd name="T5" fmla="*/ 597 h 805"/>
                  <a:gd name="T6" fmla="*/ 682 w 873"/>
                  <a:gd name="T7" fmla="*/ 0 h 805"/>
                  <a:gd name="T8" fmla="*/ 873 w 873"/>
                  <a:gd name="T9" fmla="*/ 0 h 805"/>
                  <a:gd name="T10" fmla="*/ 873 w 873"/>
                  <a:gd name="T11" fmla="*/ 805 h 805"/>
                  <a:gd name="T12" fmla="*/ 736 w 873"/>
                  <a:gd name="T13" fmla="*/ 805 h 805"/>
                  <a:gd name="T14" fmla="*/ 736 w 873"/>
                  <a:gd name="T15" fmla="*/ 185 h 805"/>
                  <a:gd name="T16" fmla="*/ 730 w 873"/>
                  <a:gd name="T17" fmla="*/ 185 h 805"/>
                  <a:gd name="T18" fmla="*/ 484 w 873"/>
                  <a:gd name="T19" fmla="*/ 805 h 805"/>
                  <a:gd name="T20" fmla="*/ 386 w 873"/>
                  <a:gd name="T21" fmla="*/ 805 h 805"/>
                  <a:gd name="T22" fmla="*/ 136 w 873"/>
                  <a:gd name="T23" fmla="*/ 185 h 805"/>
                  <a:gd name="T24" fmla="*/ 132 w 873"/>
                  <a:gd name="T25" fmla="*/ 185 h 805"/>
                  <a:gd name="T26" fmla="*/ 132 w 873"/>
                  <a:gd name="T27" fmla="*/ 805 h 805"/>
                  <a:gd name="T28" fmla="*/ 0 w 873"/>
                  <a:gd name="T29" fmla="*/ 805 h 805"/>
                  <a:gd name="T30" fmla="*/ 0 w 873"/>
                  <a:gd name="T3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3" h="805">
                    <a:moveTo>
                      <a:pt x="0" y="0"/>
                    </a:moveTo>
                    <a:lnTo>
                      <a:pt x="201" y="0"/>
                    </a:lnTo>
                    <a:lnTo>
                      <a:pt x="438" y="597"/>
                    </a:lnTo>
                    <a:lnTo>
                      <a:pt x="682" y="0"/>
                    </a:lnTo>
                    <a:lnTo>
                      <a:pt x="873" y="0"/>
                    </a:lnTo>
                    <a:lnTo>
                      <a:pt x="873" y="805"/>
                    </a:lnTo>
                    <a:lnTo>
                      <a:pt x="736" y="805"/>
                    </a:lnTo>
                    <a:lnTo>
                      <a:pt x="736" y="185"/>
                    </a:lnTo>
                    <a:lnTo>
                      <a:pt x="730" y="185"/>
                    </a:lnTo>
                    <a:lnTo>
                      <a:pt x="484" y="805"/>
                    </a:lnTo>
                    <a:lnTo>
                      <a:pt x="386" y="805"/>
                    </a:lnTo>
                    <a:lnTo>
                      <a:pt x="136" y="185"/>
                    </a:lnTo>
                    <a:lnTo>
                      <a:pt x="132" y="185"/>
                    </a:lnTo>
                    <a:lnTo>
                      <a:pt x="132" y="805"/>
                    </a:lnTo>
                    <a:lnTo>
                      <a:pt x="0" y="80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7"/>
              <p:cNvSpPr>
                <a:spLocks noEditPoints="1"/>
              </p:cNvSpPr>
              <p:nvPr/>
            </p:nvSpPr>
            <p:spPr bwMode="auto">
              <a:xfrm>
                <a:off x="8874715" y="2399988"/>
                <a:ext cx="109244" cy="548883"/>
              </a:xfrm>
              <a:custGeom>
                <a:avLst/>
                <a:gdLst>
                  <a:gd name="T0" fmla="*/ 13 w 164"/>
                  <a:gd name="T1" fmla="*/ 246 h 824"/>
                  <a:gd name="T2" fmla="*/ 149 w 164"/>
                  <a:gd name="T3" fmla="*/ 246 h 824"/>
                  <a:gd name="T4" fmla="*/ 149 w 164"/>
                  <a:gd name="T5" fmla="*/ 824 h 824"/>
                  <a:gd name="T6" fmla="*/ 13 w 164"/>
                  <a:gd name="T7" fmla="*/ 824 h 824"/>
                  <a:gd name="T8" fmla="*/ 13 w 164"/>
                  <a:gd name="T9" fmla="*/ 246 h 824"/>
                  <a:gd name="T10" fmla="*/ 82 w 164"/>
                  <a:gd name="T11" fmla="*/ 0 h 824"/>
                  <a:gd name="T12" fmla="*/ 105 w 164"/>
                  <a:gd name="T13" fmla="*/ 4 h 824"/>
                  <a:gd name="T14" fmla="*/ 124 w 164"/>
                  <a:gd name="T15" fmla="*/ 12 h 824"/>
                  <a:gd name="T16" fmla="*/ 141 w 164"/>
                  <a:gd name="T17" fmla="*/ 25 h 824"/>
                  <a:gd name="T18" fmla="*/ 154 w 164"/>
                  <a:gd name="T19" fmla="*/ 40 h 824"/>
                  <a:gd name="T20" fmla="*/ 162 w 164"/>
                  <a:gd name="T21" fmla="*/ 59 h 824"/>
                  <a:gd name="T22" fmla="*/ 164 w 164"/>
                  <a:gd name="T23" fmla="*/ 80 h 824"/>
                  <a:gd name="T24" fmla="*/ 162 w 164"/>
                  <a:gd name="T25" fmla="*/ 101 h 824"/>
                  <a:gd name="T26" fmla="*/ 154 w 164"/>
                  <a:gd name="T27" fmla="*/ 120 h 824"/>
                  <a:gd name="T28" fmla="*/ 141 w 164"/>
                  <a:gd name="T29" fmla="*/ 136 h 824"/>
                  <a:gd name="T30" fmla="*/ 124 w 164"/>
                  <a:gd name="T31" fmla="*/ 147 h 824"/>
                  <a:gd name="T32" fmla="*/ 103 w 164"/>
                  <a:gd name="T33" fmla="*/ 155 h 824"/>
                  <a:gd name="T34" fmla="*/ 82 w 164"/>
                  <a:gd name="T35" fmla="*/ 158 h 824"/>
                  <a:gd name="T36" fmla="*/ 61 w 164"/>
                  <a:gd name="T37" fmla="*/ 155 h 824"/>
                  <a:gd name="T38" fmla="*/ 42 w 164"/>
                  <a:gd name="T39" fmla="*/ 147 h 824"/>
                  <a:gd name="T40" fmla="*/ 24 w 164"/>
                  <a:gd name="T41" fmla="*/ 136 h 824"/>
                  <a:gd name="T42" fmla="*/ 11 w 164"/>
                  <a:gd name="T43" fmla="*/ 120 h 824"/>
                  <a:gd name="T44" fmla="*/ 1 w 164"/>
                  <a:gd name="T45" fmla="*/ 101 h 824"/>
                  <a:gd name="T46" fmla="*/ 0 w 164"/>
                  <a:gd name="T47" fmla="*/ 80 h 824"/>
                  <a:gd name="T48" fmla="*/ 1 w 164"/>
                  <a:gd name="T49" fmla="*/ 59 h 824"/>
                  <a:gd name="T50" fmla="*/ 11 w 164"/>
                  <a:gd name="T51" fmla="*/ 40 h 824"/>
                  <a:gd name="T52" fmla="*/ 24 w 164"/>
                  <a:gd name="T53" fmla="*/ 23 h 824"/>
                  <a:gd name="T54" fmla="*/ 42 w 164"/>
                  <a:gd name="T55" fmla="*/ 12 h 824"/>
                  <a:gd name="T56" fmla="*/ 61 w 164"/>
                  <a:gd name="T57" fmla="*/ 4 h 824"/>
                  <a:gd name="T58" fmla="*/ 82 w 164"/>
                  <a:gd name="T59"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824">
                    <a:moveTo>
                      <a:pt x="13" y="246"/>
                    </a:moveTo>
                    <a:lnTo>
                      <a:pt x="149" y="246"/>
                    </a:lnTo>
                    <a:lnTo>
                      <a:pt x="149" y="824"/>
                    </a:lnTo>
                    <a:lnTo>
                      <a:pt x="13" y="824"/>
                    </a:lnTo>
                    <a:lnTo>
                      <a:pt x="13" y="246"/>
                    </a:lnTo>
                    <a:close/>
                    <a:moveTo>
                      <a:pt x="82" y="0"/>
                    </a:moveTo>
                    <a:lnTo>
                      <a:pt x="105" y="4"/>
                    </a:lnTo>
                    <a:lnTo>
                      <a:pt x="124" y="12"/>
                    </a:lnTo>
                    <a:lnTo>
                      <a:pt x="141" y="25"/>
                    </a:lnTo>
                    <a:lnTo>
                      <a:pt x="154" y="40"/>
                    </a:lnTo>
                    <a:lnTo>
                      <a:pt x="162" y="59"/>
                    </a:lnTo>
                    <a:lnTo>
                      <a:pt x="164" y="80"/>
                    </a:lnTo>
                    <a:lnTo>
                      <a:pt x="162" y="101"/>
                    </a:lnTo>
                    <a:lnTo>
                      <a:pt x="154" y="120"/>
                    </a:lnTo>
                    <a:lnTo>
                      <a:pt x="141" y="136"/>
                    </a:lnTo>
                    <a:lnTo>
                      <a:pt x="124" y="147"/>
                    </a:lnTo>
                    <a:lnTo>
                      <a:pt x="103" y="155"/>
                    </a:lnTo>
                    <a:lnTo>
                      <a:pt x="82" y="158"/>
                    </a:lnTo>
                    <a:lnTo>
                      <a:pt x="61" y="155"/>
                    </a:lnTo>
                    <a:lnTo>
                      <a:pt x="42" y="147"/>
                    </a:lnTo>
                    <a:lnTo>
                      <a:pt x="24" y="136"/>
                    </a:lnTo>
                    <a:lnTo>
                      <a:pt x="11" y="120"/>
                    </a:lnTo>
                    <a:lnTo>
                      <a:pt x="1" y="101"/>
                    </a:lnTo>
                    <a:lnTo>
                      <a:pt x="0" y="80"/>
                    </a:lnTo>
                    <a:lnTo>
                      <a:pt x="1" y="59"/>
                    </a:lnTo>
                    <a:lnTo>
                      <a:pt x="11" y="40"/>
                    </a:lnTo>
                    <a:lnTo>
                      <a:pt x="24" y="23"/>
                    </a:lnTo>
                    <a:lnTo>
                      <a:pt x="42" y="12"/>
                    </a:lnTo>
                    <a:lnTo>
                      <a:pt x="61" y="4"/>
                    </a:lnTo>
                    <a:lnTo>
                      <a:pt x="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9037248" y="2554528"/>
                <a:ext cx="301086" cy="402336"/>
              </a:xfrm>
              <a:custGeom>
                <a:avLst/>
                <a:gdLst>
                  <a:gd name="T0" fmla="*/ 311 w 453"/>
                  <a:gd name="T1" fmla="*/ 0 h 604"/>
                  <a:gd name="T2" fmla="*/ 350 w 453"/>
                  <a:gd name="T3" fmla="*/ 2 h 604"/>
                  <a:gd name="T4" fmla="*/ 388 w 453"/>
                  <a:gd name="T5" fmla="*/ 7 h 604"/>
                  <a:gd name="T6" fmla="*/ 422 w 453"/>
                  <a:gd name="T7" fmla="*/ 17 h 604"/>
                  <a:gd name="T8" fmla="*/ 451 w 453"/>
                  <a:gd name="T9" fmla="*/ 28 h 604"/>
                  <a:gd name="T10" fmla="*/ 453 w 453"/>
                  <a:gd name="T11" fmla="*/ 30 h 604"/>
                  <a:gd name="T12" fmla="*/ 453 w 453"/>
                  <a:gd name="T13" fmla="*/ 162 h 604"/>
                  <a:gd name="T14" fmla="*/ 447 w 453"/>
                  <a:gd name="T15" fmla="*/ 156 h 604"/>
                  <a:gd name="T16" fmla="*/ 405 w 453"/>
                  <a:gd name="T17" fmla="*/ 131 h 604"/>
                  <a:gd name="T18" fmla="*/ 361 w 453"/>
                  <a:gd name="T19" fmla="*/ 116 h 604"/>
                  <a:gd name="T20" fmla="*/ 317 w 453"/>
                  <a:gd name="T21" fmla="*/ 112 h 604"/>
                  <a:gd name="T22" fmla="*/ 279 w 453"/>
                  <a:gd name="T23" fmla="*/ 116 h 604"/>
                  <a:gd name="T24" fmla="*/ 246 w 453"/>
                  <a:gd name="T25" fmla="*/ 126 h 604"/>
                  <a:gd name="T26" fmla="*/ 216 w 453"/>
                  <a:gd name="T27" fmla="*/ 141 h 604"/>
                  <a:gd name="T28" fmla="*/ 189 w 453"/>
                  <a:gd name="T29" fmla="*/ 164 h 604"/>
                  <a:gd name="T30" fmla="*/ 168 w 453"/>
                  <a:gd name="T31" fmla="*/ 192 h 604"/>
                  <a:gd name="T32" fmla="*/ 153 w 453"/>
                  <a:gd name="T33" fmla="*/ 227 h 604"/>
                  <a:gd name="T34" fmla="*/ 143 w 453"/>
                  <a:gd name="T35" fmla="*/ 263 h 604"/>
                  <a:gd name="T36" fmla="*/ 141 w 453"/>
                  <a:gd name="T37" fmla="*/ 305 h 604"/>
                  <a:gd name="T38" fmla="*/ 143 w 453"/>
                  <a:gd name="T39" fmla="*/ 347 h 604"/>
                  <a:gd name="T40" fmla="*/ 153 w 453"/>
                  <a:gd name="T41" fmla="*/ 383 h 604"/>
                  <a:gd name="T42" fmla="*/ 168 w 453"/>
                  <a:gd name="T43" fmla="*/ 416 h 604"/>
                  <a:gd name="T44" fmla="*/ 187 w 453"/>
                  <a:gd name="T45" fmla="*/ 442 h 604"/>
                  <a:gd name="T46" fmla="*/ 214 w 453"/>
                  <a:gd name="T47" fmla="*/ 463 h 604"/>
                  <a:gd name="T48" fmla="*/ 243 w 453"/>
                  <a:gd name="T49" fmla="*/ 480 h 604"/>
                  <a:gd name="T50" fmla="*/ 277 w 453"/>
                  <a:gd name="T51" fmla="*/ 488 h 604"/>
                  <a:gd name="T52" fmla="*/ 315 w 453"/>
                  <a:gd name="T53" fmla="*/ 492 h 604"/>
                  <a:gd name="T54" fmla="*/ 346 w 453"/>
                  <a:gd name="T55" fmla="*/ 488 h 604"/>
                  <a:gd name="T56" fmla="*/ 380 w 453"/>
                  <a:gd name="T57" fmla="*/ 479 h 604"/>
                  <a:gd name="T58" fmla="*/ 414 w 453"/>
                  <a:gd name="T59" fmla="*/ 465 h 604"/>
                  <a:gd name="T60" fmla="*/ 447 w 453"/>
                  <a:gd name="T61" fmla="*/ 444 h 604"/>
                  <a:gd name="T62" fmla="*/ 453 w 453"/>
                  <a:gd name="T63" fmla="*/ 440 h 604"/>
                  <a:gd name="T64" fmla="*/ 453 w 453"/>
                  <a:gd name="T65" fmla="*/ 564 h 604"/>
                  <a:gd name="T66" fmla="*/ 451 w 453"/>
                  <a:gd name="T67" fmla="*/ 566 h 604"/>
                  <a:gd name="T68" fmla="*/ 414 w 453"/>
                  <a:gd name="T69" fmla="*/ 583 h 604"/>
                  <a:gd name="T70" fmla="*/ 376 w 453"/>
                  <a:gd name="T71" fmla="*/ 595 h 604"/>
                  <a:gd name="T72" fmla="*/ 332 w 453"/>
                  <a:gd name="T73" fmla="*/ 603 h 604"/>
                  <a:gd name="T74" fmla="*/ 287 w 453"/>
                  <a:gd name="T75" fmla="*/ 604 h 604"/>
                  <a:gd name="T76" fmla="*/ 233 w 453"/>
                  <a:gd name="T77" fmla="*/ 601 h 604"/>
                  <a:gd name="T78" fmla="*/ 183 w 453"/>
                  <a:gd name="T79" fmla="*/ 589 h 604"/>
                  <a:gd name="T80" fmla="*/ 138 w 453"/>
                  <a:gd name="T81" fmla="*/ 568 h 604"/>
                  <a:gd name="T82" fmla="*/ 97 w 453"/>
                  <a:gd name="T83" fmla="*/ 542 h 604"/>
                  <a:gd name="T84" fmla="*/ 63 w 453"/>
                  <a:gd name="T85" fmla="*/ 507 h 604"/>
                  <a:gd name="T86" fmla="*/ 36 w 453"/>
                  <a:gd name="T87" fmla="*/ 465 h 604"/>
                  <a:gd name="T88" fmla="*/ 15 w 453"/>
                  <a:gd name="T89" fmla="*/ 419 h 604"/>
                  <a:gd name="T90" fmla="*/ 4 w 453"/>
                  <a:gd name="T91" fmla="*/ 370 h 604"/>
                  <a:gd name="T92" fmla="*/ 0 w 453"/>
                  <a:gd name="T93" fmla="*/ 316 h 604"/>
                  <a:gd name="T94" fmla="*/ 4 w 453"/>
                  <a:gd name="T95" fmla="*/ 257 h 604"/>
                  <a:gd name="T96" fmla="*/ 17 w 453"/>
                  <a:gd name="T97" fmla="*/ 202 h 604"/>
                  <a:gd name="T98" fmla="*/ 38 w 453"/>
                  <a:gd name="T99" fmla="*/ 151 h 604"/>
                  <a:gd name="T100" fmla="*/ 67 w 453"/>
                  <a:gd name="T101" fmla="*/ 107 h 604"/>
                  <a:gd name="T102" fmla="*/ 103 w 453"/>
                  <a:gd name="T103" fmla="*/ 69 h 604"/>
                  <a:gd name="T104" fmla="*/ 147 w 453"/>
                  <a:gd name="T105" fmla="*/ 40 h 604"/>
                  <a:gd name="T106" fmla="*/ 197 w 453"/>
                  <a:gd name="T107" fmla="*/ 17 h 604"/>
                  <a:gd name="T108" fmla="*/ 252 w 453"/>
                  <a:gd name="T109" fmla="*/ 4 h 604"/>
                  <a:gd name="T110" fmla="*/ 311 w 453"/>
                  <a:gd name="T11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604">
                    <a:moveTo>
                      <a:pt x="311" y="0"/>
                    </a:moveTo>
                    <a:lnTo>
                      <a:pt x="350" y="2"/>
                    </a:lnTo>
                    <a:lnTo>
                      <a:pt x="388" y="7"/>
                    </a:lnTo>
                    <a:lnTo>
                      <a:pt x="422" y="17"/>
                    </a:lnTo>
                    <a:lnTo>
                      <a:pt x="451" y="28"/>
                    </a:lnTo>
                    <a:lnTo>
                      <a:pt x="453" y="30"/>
                    </a:lnTo>
                    <a:lnTo>
                      <a:pt x="453" y="162"/>
                    </a:lnTo>
                    <a:lnTo>
                      <a:pt x="447" y="156"/>
                    </a:lnTo>
                    <a:lnTo>
                      <a:pt x="405" y="131"/>
                    </a:lnTo>
                    <a:lnTo>
                      <a:pt x="361" y="116"/>
                    </a:lnTo>
                    <a:lnTo>
                      <a:pt x="317" y="112"/>
                    </a:lnTo>
                    <a:lnTo>
                      <a:pt x="279" y="116"/>
                    </a:lnTo>
                    <a:lnTo>
                      <a:pt x="246" y="126"/>
                    </a:lnTo>
                    <a:lnTo>
                      <a:pt x="216" y="141"/>
                    </a:lnTo>
                    <a:lnTo>
                      <a:pt x="189" y="164"/>
                    </a:lnTo>
                    <a:lnTo>
                      <a:pt x="168" y="192"/>
                    </a:lnTo>
                    <a:lnTo>
                      <a:pt x="153" y="227"/>
                    </a:lnTo>
                    <a:lnTo>
                      <a:pt x="143" y="263"/>
                    </a:lnTo>
                    <a:lnTo>
                      <a:pt x="141" y="305"/>
                    </a:lnTo>
                    <a:lnTo>
                      <a:pt x="143" y="347"/>
                    </a:lnTo>
                    <a:lnTo>
                      <a:pt x="153" y="383"/>
                    </a:lnTo>
                    <a:lnTo>
                      <a:pt x="168" y="416"/>
                    </a:lnTo>
                    <a:lnTo>
                      <a:pt x="187" y="442"/>
                    </a:lnTo>
                    <a:lnTo>
                      <a:pt x="214" y="463"/>
                    </a:lnTo>
                    <a:lnTo>
                      <a:pt x="243" y="480"/>
                    </a:lnTo>
                    <a:lnTo>
                      <a:pt x="277" y="488"/>
                    </a:lnTo>
                    <a:lnTo>
                      <a:pt x="315" y="492"/>
                    </a:lnTo>
                    <a:lnTo>
                      <a:pt x="346" y="488"/>
                    </a:lnTo>
                    <a:lnTo>
                      <a:pt x="380" y="479"/>
                    </a:lnTo>
                    <a:lnTo>
                      <a:pt x="414" y="465"/>
                    </a:lnTo>
                    <a:lnTo>
                      <a:pt x="447" y="444"/>
                    </a:lnTo>
                    <a:lnTo>
                      <a:pt x="453" y="440"/>
                    </a:lnTo>
                    <a:lnTo>
                      <a:pt x="453" y="564"/>
                    </a:lnTo>
                    <a:lnTo>
                      <a:pt x="451" y="566"/>
                    </a:lnTo>
                    <a:lnTo>
                      <a:pt x="414" y="583"/>
                    </a:lnTo>
                    <a:lnTo>
                      <a:pt x="376" y="595"/>
                    </a:lnTo>
                    <a:lnTo>
                      <a:pt x="332" y="603"/>
                    </a:lnTo>
                    <a:lnTo>
                      <a:pt x="287" y="604"/>
                    </a:lnTo>
                    <a:lnTo>
                      <a:pt x="233" y="601"/>
                    </a:lnTo>
                    <a:lnTo>
                      <a:pt x="183" y="589"/>
                    </a:lnTo>
                    <a:lnTo>
                      <a:pt x="138" y="568"/>
                    </a:lnTo>
                    <a:lnTo>
                      <a:pt x="97" y="542"/>
                    </a:lnTo>
                    <a:lnTo>
                      <a:pt x="63" y="507"/>
                    </a:lnTo>
                    <a:lnTo>
                      <a:pt x="36" y="465"/>
                    </a:lnTo>
                    <a:lnTo>
                      <a:pt x="15" y="419"/>
                    </a:lnTo>
                    <a:lnTo>
                      <a:pt x="4" y="370"/>
                    </a:lnTo>
                    <a:lnTo>
                      <a:pt x="0" y="316"/>
                    </a:lnTo>
                    <a:lnTo>
                      <a:pt x="4" y="257"/>
                    </a:lnTo>
                    <a:lnTo>
                      <a:pt x="17" y="202"/>
                    </a:lnTo>
                    <a:lnTo>
                      <a:pt x="38" y="151"/>
                    </a:lnTo>
                    <a:lnTo>
                      <a:pt x="67" y="107"/>
                    </a:lnTo>
                    <a:lnTo>
                      <a:pt x="103" y="69"/>
                    </a:lnTo>
                    <a:lnTo>
                      <a:pt x="147" y="40"/>
                    </a:lnTo>
                    <a:lnTo>
                      <a:pt x="197" y="17"/>
                    </a:lnTo>
                    <a:lnTo>
                      <a:pt x="252" y="4"/>
                    </a:lnTo>
                    <a:lnTo>
                      <a:pt x="3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p:nvSpPr>
            <p:spPr bwMode="auto">
              <a:xfrm>
                <a:off x="9406279" y="2557192"/>
                <a:ext cx="222484" cy="391679"/>
              </a:xfrm>
              <a:custGeom>
                <a:avLst/>
                <a:gdLst>
                  <a:gd name="T0" fmla="*/ 279 w 334"/>
                  <a:gd name="T1" fmla="*/ 0 h 587"/>
                  <a:gd name="T2" fmla="*/ 309 w 334"/>
                  <a:gd name="T3" fmla="*/ 2 h 587"/>
                  <a:gd name="T4" fmla="*/ 332 w 334"/>
                  <a:gd name="T5" fmla="*/ 7 h 587"/>
                  <a:gd name="T6" fmla="*/ 334 w 334"/>
                  <a:gd name="T7" fmla="*/ 9 h 587"/>
                  <a:gd name="T8" fmla="*/ 334 w 334"/>
                  <a:gd name="T9" fmla="*/ 145 h 587"/>
                  <a:gd name="T10" fmla="*/ 328 w 334"/>
                  <a:gd name="T11" fmla="*/ 141 h 587"/>
                  <a:gd name="T12" fmla="*/ 317 w 334"/>
                  <a:gd name="T13" fmla="*/ 135 h 587"/>
                  <a:gd name="T14" fmla="*/ 298 w 334"/>
                  <a:gd name="T15" fmla="*/ 129 h 587"/>
                  <a:gd name="T16" fmla="*/ 277 w 334"/>
                  <a:gd name="T17" fmla="*/ 124 h 587"/>
                  <a:gd name="T18" fmla="*/ 256 w 334"/>
                  <a:gd name="T19" fmla="*/ 122 h 587"/>
                  <a:gd name="T20" fmla="*/ 223 w 334"/>
                  <a:gd name="T21" fmla="*/ 127 h 587"/>
                  <a:gd name="T22" fmla="*/ 193 w 334"/>
                  <a:gd name="T23" fmla="*/ 143 h 587"/>
                  <a:gd name="T24" fmla="*/ 168 w 334"/>
                  <a:gd name="T25" fmla="*/ 169 h 587"/>
                  <a:gd name="T26" fmla="*/ 151 w 334"/>
                  <a:gd name="T27" fmla="*/ 204 h 587"/>
                  <a:gd name="T28" fmla="*/ 139 w 334"/>
                  <a:gd name="T29" fmla="*/ 244 h 587"/>
                  <a:gd name="T30" fmla="*/ 135 w 334"/>
                  <a:gd name="T31" fmla="*/ 291 h 587"/>
                  <a:gd name="T32" fmla="*/ 135 w 334"/>
                  <a:gd name="T33" fmla="*/ 587 h 587"/>
                  <a:gd name="T34" fmla="*/ 0 w 334"/>
                  <a:gd name="T35" fmla="*/ 587 h 587"/>
                  <a:gd name="T36" fmla="*/ 0 w 334"/>
                  <a:gd name="T37" fmla="*/ 9 h 587"/>
                  <a:gd name="T38" fmla="*/ 135 w 334"/>
                  <a:gd name="T39" fmla="*/ 9 h 587"/>
                  <a:gd name="T40" fmla="*/ 135 w 334"/>
                  <a:gd name="T41" fmla="*/ 110 h 587"/>
                  <a:gd name="T42" fmla="*/ 135 w 334"/>
                  <a:gd name="T43" fmla="*/ 110 h 587"/>
                  <a:gd name="T44" fmla="*/ 151 w 334"/>
                  <a:gd name="T45" fmla="*/ 80 h 587"/>
                  <a:gd name="T46" fmla="*/ 168 w 334"/>
                  <a:gd name="T47" fmla="*/ 53 h 587"/>
                  <a:gd name="T48" fmla="*/ 189 w 334"/>
                  <a:gd name="T49" fmla="*/ 32 h 587"/>
                  <a:gd name="T50" fmla="*/ 216 w 334"/>
                  <a:gd name="T51" fmla="*/ 15 h 587"/>
                  <a:gd name="T52" fmla="*/ 246 w 334"/>
                  <a:gd name="T53" fmla="*/ 3 h 587"/>
                  <a:gd name="T54" fmla="*/ 279 w 334"/>
                  <a:gd name="T55"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4" h="587">
                    <a:moveTo>
                      <a:pt x="279" y="0"/>
                    </a:moveTo>
                    <a:lnTo>
                      <a:pt x="309" y="2"/>
                    </a:lnTo>
                    <a:lnTo>
                      <a:pt x="332" y="7"/>
                    </a:lnTo>
                    <a:lnTo>
                      <a:pt x="334" y="9"/>
                    </a:lnTo>
                    <a:lnTo>
                      <a:pt x="334" y="145"/>
                    </a:lnTo>
                    <a:lnTo>
                      <a:pt x="328" y="141"/>
                    </a:lnTo>
                    <a:lnTo>
                      <a:pt x="317" y="135"/>
                    </a:lnTo>
                    <a:lnTo>
                      <a:pt x="298" y="129"/>
                    </a:lnTo>
                    <a:lnTo>
                      <a:pt x="277" y="124"/>
                    </a:lnTo>
                    <a:lnTo>
                      <a:pt x="256" y="122"/>
                    </a:lnTo>
                    <a:lnTo>
                      <a:pt x="223" y="127"/>
                    </a:lnTo>
                    <a:lnTo>
                      <a:pt x="193" y="143"/>
                    </a:lnTo>
                    <a:lnTo>
                      <a:pt x="168" y="169"/>
                    </a:lnTo>
                    <a:lnTo>
                      <a:pt x="151" y="204"/>
                    </a:lnTo>
                    <a:lnTo>
                      <a:pt x="139" y="244"/>
                    </a:lnTo>
                    <a:lnTo>
                      <a:pt x="135" y="291"/>
                    </a:lnTo>
                    <a:lnTo>
                      <a:pt x="135" y="587"/>
                    </a:lnTo>
                    <a:lnTo>
                      <a:pt x="0" y="587"/>
                    </a:lnTo>
                    <a:lnTo>
                      <a:pt x="0" y="9"/>
                    </a:lnTo>
                    <a:lnTo>
                      <a:pt x="135" y="9"/>
                    </a:lnTo>
                    <a:lnTo>
                      <a:pt x="135" y="110"/>
                    </a:lnTo>
                    <a:lnTo>
                      <a:pt x="135" y="110"/>
                    </a:lnTo>
                    <a:lnTo>
                      <a:pt x="151" y="80"/>
                    </a:lnTo>
                    <a:lnTo>
                      <a:pt x="168" y="53"/>
                    </a:lnTo>
                    <a:lnTo>
                      <a:pt x="189" y="32"/>
                    </a:lnTo>
                    <a:lnTo>
                      <a:pt x="216" y="15"/>
                    </a:lnTo>
                    <a:lnTo>
                      <a:pt x="246" y="3"/>
                    </a:lnTo>
                    <a:lnTo>
                      <a:pt x="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noEditPoints="1"/>
              </p:cNvSpPr>
              <p:nvPr/>
            </p:nvSpPr>
            <p:spPr bwMode="auto">
              <a:xfrm>
                <a:off x="9635424" y="2554528"/>
                <a:ext cx="395676" cy="402336"/>
              </a:xfrm>
              <a:custGeom>
                <a:avLst/>
                <a:gdLst>
                  <a:gd name="T0" fmla="*/ 263 w 593"/>
                  <a:gd name="T1" fmla="*/ 114 h 604"/>
                  <a:gd name="T2" fmla="*/ 206 w 593"/>
                  <a:gd name="T3" fmla="*/ 141 h 604"/>
                  <a:gd name="T4" fmla="*/ 164 w 593"/>
                  <a:gd name="T5" fmla="*/ 189 h 604"/>
                  <a:gd name="T6" fmla="*/ 143 w 593"/>
                  <a:gd name="T7" fmla="*/ 261 h 604"/>
                  <a:gd name="T8" fmla="*/ 143 w 593"/>
                  <a:gd name="T9" fmla="*/ 347 h 604"/>
                  <a:gd name="T10" fmla="*/ 164 w 593"/>
                  <a:gd name="T11" fmla="*/ 416 h 604"/>
                  <a:gd name="T12" fmla="*/ 206 w 593"/>
                  <a:gd name="T13" fmla="*/ 465 h 604"/>
                  <a:gd name="T14" fmla="*/ 263 w 593"/>
                  <a:gd name="T15" fmla="*/ 488 h 604"/>
                  <a:gd name="T16" fmla="*/ 336 w 593"/>
                  <a:gd name="T17" fmla="*/ 488 h 604"/>
                  <a:gd name="T18" fmla="*/ 393 w 593"/>
                  <a:gd name="T19" fmla="*/ 465 h 604"/>
                  <a:gd name="T20" fmla="*/ 431 w 593"/>
                  <a:gd name="T21" fmla="*/ 418 h 604"/>
                  <a:gd name="T22" fmla="*/ 450 w 593"/>
                  <a:gd name="T23" fmla="*/ 345 h 604"/>
                  <a:gd name="T24" fmla="*/ 450 w 593"/>
                  <a:gd name="T25" fmla="*/ 257 h 604"/>
                  <a:gd name="T26" fmla="*/ 429 w 593"/>
                  <a:gd name="T27" fmla="*/ 187 h 604"/>
                  <a:gd name="T28" fmla="*/ 389 w 593"/>
                  <a:gd name="T29" fmla="*/ 139 h 604"/>
                  <a:gd name="T30" fmla="*/ 332 w 593"/>
                  <a:gd name="T31" fmla="*/ 114 h 604"/>
                  <a:gd name="T32" fmla="*/ 305 w 593"/>
                  <a:gd name="T33" fmla="*/ 0 h 604"/>
                  <a:gd name="T34" fmla="*/ 404 w 593"/>
                  <a:gd name="T35" fmla="*/ 13 h 604"/>
                  <a:gd name="T36" fmla="*/ 485 w 593"/>
                  <a:gd name="T37" fmla="*/ 51 h 604"/>
                  <a:gd name="T38" fmla="*/ 544 w 593"/>
                  <a:gd name="T39" fmla="*/ 112 h 604"/>
                  <a:gd name="T40" fmla="*/ 580 w 593"/>
                  <a:gd name="T41" fmla="*/ 196 h 604"/>
                  <a:gd name="T42" fmla="*/ 593 w 593"/>
                  <a:gd name="T43" fmla="*/ 297 h 604"/>
                  <a:gd name="T44" fmla="*/ 580 w 593"/>
                  <a:gd name="T45" fmla="*/ 398 h 604"/>
                  <a:gd name="T46" fmla="*/ 542 w 593"/>
                  <a:gd name="T47" fmla="*/ 484 h 604"/>
                  <a:gd name="T48" fmla="*/ 477 w 593"/>
                  <a:gd name="T49" fmla="*/ 551 h 604"/>
                  <a:gd name="T50" fmla="*/ 393 w 593"/>
                  <a:gd name="T51" fmla="*/ 591 h 604"/>
                  <a:gd name="T52" fmla="*/ 292 w 593"/>
                  <a:gd name="T53" fmla="*/ 604 h 604"/>
                  <a:gd name="T54" fmla="*/ 194 w 593"/>
                  <a:gd name="T55" fmla="*/ 591 h 604"/>
                  <a:gd name="T56" fmla="*/ 112 w 593"/>
                  <a:gd name="T57" fmla="*/ 553 h 604"/>
                  <a:gd name="T58" fmla="*/ 51 w 593"/>
                  <a:gd name="T59" fmla="*/ 490 h 604"/>
                  <a:gd name="T60" fmla="*/ 13 w 593"/>
                  <a:gd name="T61" fmla="*/ 408 h 604"/>
                  <a:gd name="T62" fmla="*/ 0 w 593"/>
                  <a:gd name="T63" fmla="*/ 309 h 604"/>
                  <a:gd name="T64" fmla="*/ 13 w 593"/>
                  <a:gd name="T65" fmla="*/ 204 h 604"/>
                  <a:gd name="T66" fmla="*/ 51 w 593"/>
                  <a:gd name="T67" fmla="*/ 118 h 604"/>
                  <a:gd name="T68" fmla="*/ 116 w 593"/>
                  <a:gd name="T69" fmla="*/ 53 h 604"/>
                  <a:gd name="T70" fmla="*/ 200 w 593"/>
                  <a:gd name="T71" fmla="*/ 13 h 604"/>
                  <a:gd name="T72" fmla="*/ 305 w 593"/>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3" h="604">
                    <a:moveTo>
                      <a:pt x="297" y="112"/>
                    </a:moveTo>
                    <a:lnTo>
                      <a:pt x="263" y="114"/>
                    </a:lnTo>
                    <a:lnTo>
                      <a:pt x="233" y="124"/>
                    </a:lnTo>
                    <a:lnTo>
                      <a:pt x="206" y="141"/>
                    </a:lnTo>
                    <a:lnTo>
                      <a:pt x="183" y="162"/>
                    </a:lnTo>
                    <a:lnTo>
                      <a:pt x="164" y="189"/>
                    </a:lnTo>
                    <a:lnTo>
                      <a:pt x="150" y="223"/>
                    </a:lnTo>
                    <a:lnTo>
                      <a:pt x="143" y="261"/>
                    </a:lnTo>
                    <a:lnTo>
                      <a:pt x="141" y="305"/>
                    </a:lnTo>
                    <a:lnTo>
                      <a:pt x="143" y="347"/>
                    </a:lnTo>
                    <a:lnTo>
                      <a:pt x="150" y="383"/>
                    </a:lnTo>
                    <a:lnTo>
                      <a:pt x="164" y="416"/>
                    </a:lnTo>
                    <a:lnTo>
                      <a:pt x="183" y="442"/>
                    </a:lnTo>
                    <a:lnTo>
                      <a:pt x="206" y="465"/>
                    </a:lnTo>
                    <a:lnTo>
                      <a:pt x="233" y="480"/>
                    </a:lnTo>
                    <a:lnTo>
                      <a:pt x="263" y="488"/>
                    </a:lnTo>
                    <a:lnTo>
                      <a:pt x="299" y="492"/>
                    </a:lnTo>
                    <a:lnTo>
                      <a:pt x="336" y="488"/>
                    </a:lnTo>
                    <a:lnTo>
                      <a:pt x="366" y="480"/>
                    </a:lnTo>
                    <a:lnTo>
                      <a:pt x="393" y="465"/>
                    </a:lnTo>
                    <a:lnTo>
                      <a:pt x="414" y="444"/>
                    </a:lnTo>
                    <a:lnTo>
                      <a:pt x="431" y="418"/>
                    </a:lnTo>
                    <a:lnTo>
                      <a:pt x="443" y="383"/>
                    </a:lnTo>
                    <a:lnTo>
                      <a:pt x="450" y="345"/>
                    </a:lnTo>
                    <a:lnTo>
                      <a:pt x="452" y="301"/>
                    </a:lnTo>
                    <a:lnTo>
                      <a:pt x="450" y="257"/>
                    </a:lnTo>
                    <a:lnTo>
                      <a:pt x="443" y="219"/>
                    </a:lnTo>
                    <a:lnTo>
                      <a:pt x="429" y="187"/>
                    </a:lnTo>
                    <a:lnTo>
                      <a:pt x="412" y="160"/>
                    </a:lnTo>
                    <a:lnTo>
                      <a:pt x="389" y="139"/>
                    </a:lnTo>
                    <a:lnTo>
                      <a:pt x="362" y="124"/>
                    </a:lnTo>
                    <a:lnTo>
                      <a:pt x="332" y="114"/>
                    </a:lnTo>
                    <a:lnTo>
                      <a:pt x="297" y="112"/>
                    </a:lnTo>
                    <a:close/>
                    <a:moveTo>
                      <a:pt x="305" y="0"/>
                    </a:moveTo>
                    <a:lnTo>
                      <a:pt x="357" y="4"/>
                    </a:lnTo>
                    <a:lnTo>
                      <a:pt x="404" y="13"/>
                    </a:lnTo>
                    <a:lnTo>
                      <a:pt x="446" y="28"/>
                    </a:lnTo>
                    <a:lnTo>
                      <a:pt x="485" y="51"/>
                    </a:lnTo>
                    <a:lnTo>
                      <a:pt x="517" y="78"/>
                    </a:lnTo>
                    <a:lnTo>
                      <a:pt x="544" y="112"/>
                    </a:lnTo>
                    <a:lnTo>
                      <a:pt x="565" y="152"/>
                    </a:lnTo>
                    <a:lnTo>
                      <a:pt x="580" y="196"/>
                    </a:lnTo>
                    <a:lnTo>
                      <a:pt x="590" y="244"/>
                    </a:lnTo>
                    <a:lnTo>
                      <a:pt x="593" y="297"/>
                    </a:lnTo>
                    <a:lnTo>
                      <a:pt x="590" y="351"/>
                    </a:lnTo>
                    <a:lnTo>
                      <a:pt x="580" y="398"/>
                    </a:lnTo>
                    <a:lnTo>
                      <a:pt x="565" y="444"/>
                    </a:lnTo>
                    <a:lnTo>
                      <a:pt x="542" y="484"/>
                    </a:lnTo>
                    <a:lnTo>
                      <a:pt x="511" y="521"/>
                    </a:lnTo>
                    <a:lnTo>
                      <a:pt x="477" y="551"/>
                    </a:lnTo>
                    <a:lnTo>
                      <a:pt x="437" y="574"/>
                    </a:lnTo>
                    <a:lnTo>
                      <a:pt x="393" y="591"/>
                    </a:lnTo>
                    <a:lnTo>
                      <a:pt x="345" y="601"/>
                    </a:lnTo>
                    <a:lnTo>
                      <a:pt x="292" y="604"/>
                    </a:lnTo>
                    <a:lnTo>
                      <a:pt x="240" y="601"/>
                    </a:lnTo>
                    <a:lnTo>
                      <a:pt x="194" y="591"/>
                    </a:lnTo>
                    <a:lnTo>
                      <a:pt x="150" y="576"/>
                    </a:lnTo>
                    <a:lnTo>
                      <a:pt x="112" y="553"/>
                    </a:lnTo>
                    <a:lnTo>
                      <a:pt x="80" y="524"/>
                    </a:lnTo>
                    <a:lnTo>
                      <a:pt x="51" y="490"/>
                    </a:lnTo>
                    <a:lnTo>
                      <a:pt x="28" y="452"/>
                    </a:lnTo>
                    <a:lnTo>
                      <a:pt x="13" y="408"/>
                    </a:lnTo>
                    <a:lnTo>
                      <a:pt x="3" y="360"/>
                    </a:lnTo>
                    <a:lnTo>
                      <a:pt x="0" y="309"/>
                    </a:lnTo>
                    <a:lnTo>
                      <a:pt x="3" y="254"/>
                    </a:lnTo>
                    <a:lnTo>
                      <a:pt x="13" y="204"/>
                    </a:lnTo>
                    <a:lnTo>
                      <a:pt x="28" y="158"/>
                    </a:lnTo>
                    <a:lnTo>
                      <a:pt x="51" y="118"/>
                    </a:lnTo>
                    <a:lnTo>
                      <a:pt x="82" y="82"/>
                    </a:lnTo>
                    <a:lnTo>
                      <a:pt x="116" y="53"/>
                    </a:lnTo>
                    <a:lnTo>
                      <a:pt x="156" y="30"/>
                    </a:lnTo>
                    <a:lnTo>
                      <a:pt x="200" y="13"/>
                    </a:lnTo>
                    <a:lnTo>
                      <a:pt x="252" y="4"/>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p:cNvSpPr>
              <p:nvPr/>
            </p:nvSpPr>
            <p:spPr bwMode="auto">
              <a:xfrm>
                <a:off x="10075064" y="2554528"/>
                <a:ext cx="255790" cy="402336"/>
              </a:xfrm>
              <a:custGeom>
                <a:avLst/>
                <a:gdLst>
                  <a:gd name="T0" fmla="*/ 252 w 384"/>
                  <a:gd name="T1" fmla="*/ 2 h 604"/>
                  <a:gd name="T2" fmla="*/ 323 w 384"/>
                  <a:gd name="T3" fmla="*/ 15 h 604"/>
                  <a:gd name="T4" fmla="*/ 354 w 384"/>
                  <a:gd name="T5" fmla="*/ 25 h 604"/>
                  <a:gd name="T6" fmla="*/ 348 w 384"/>
                  <a:gd name="T7" fmla="*/ 147 h 604"/>
                  <a:gd name="T8" fmla="*/ 287 w 384"/>
                  <a:gd name="T9" fmla="*/ 118 h 604"/>
                  <a:gd name="T10" fmla="*/ 216 w 384"/>
                  <a:gd name="T11" fmla="*/ 107 h 604"/>
                  <a:gd name="T12" fmla="*/ 174 w 384"/>
                  <a:gd name="T13" fmla="*/ 114 h 604"/>
                  <a:gd name="T14" fmla="*/ 147 w 384"/>
                  <a:gd name="T15" fmla="*/ 135 h 604"/>
                  <a:gd name="T16" fmla="*/ 138 w 384"/>
                  <a:gd name="T17" fmla="*/ 166 h 604"/>
                  <a:gd name="T18" fmla="*/ 153 w 384"/>
                  <a:gd name="T19" fmla="*/ 210 h 604"/>
                  <a:gd name="T20" fmla="*/ 197 w 384"/>
                  <a:gd name="T21" fmla="*/ 236 h 604"/>
                  <a:gd name="T22" fmla="*/ 285 w 384"/>
                  <a:gd name="T23" fmla="*/ 274 h 604"/>
                  <a:gd name="T24" fmla="*/ 350 w 384"/>
                  <a:gd name="T25" fmla="*/ 324 h 604"/>
                  <a:gd name="T26" fmla="*/ 380 w 384"/>
                  <a:gd name="T27" fmla="*/ 387 h 604"/>
                  <a:gd name="T28" fmla="*/ 380 w 384"/>
                  <a:gd name="T29" fmla="*/ 463 h 604"/>
                  <a:gd name="T30" fmla="*/ 348 w 384"/>
                  <a:gd name="T31" fmla="*/ 528 h 604"/>
                  <a:gd name="T32" fmla="*/ 287 w 384"/>
                  <a:gd name="T33" fmla="*/ 576 h 604"/>
                  <a:gd name="T34" fmla="*/ 203 w 384"/>
                  <a:gd name="T35" fmla="*/ 601 h 604"/>
                  <a:gd name="T36" fmla="*/ 117 w 384"/>
                  <a:gd name="T37" fmla="*/ 603 h 604"/>
                  <a:gd name="T38" fmla="*/ 35 w 384"/>
                  <a:gd name="T39" fmla="*/ 585 h 604"/>
                  <a:gd name="T40" fmla="*/ 0 w 384"/>
                  <a:gd name="T41" fmla="*/ 572 h 604"/>
                  <a:gd name="T42" fmla="*/ 6 w 384"/>
                  <a:gd name="T43" fmla="*/ 444 h 604"/>
                  <a:gd name="T44" fmla="*/ 82 w 384"/>
                  <a:gd name="T45" fmla="*/ 482 h 604"/>
                  <a:gd name="T46" fmla="*/ 159 w 384"/>
                  <a:gd name="T47" fmla="*/ 496 h 604"/>
                  <a:gd name="T48" fmla="*/ 214 w 384"/>
                  <a:gd name="T49" fmla="*/ 488 h 604"/>
                  <a:gd name="T50" fmla="*/ 243 w 384"/>
                  <a:gd name="T51" fmla="*/ 459 h 604"/>
                  <a:gd name="T52" fmla="*/ 245 w 384"/>
                  <a:gd name="T53" fmla="*/ 421 h 604"/>
                  <a:gd name="T54" fmla="*/ 226 w 384"/>
                  <a:gd name="T55" fmla="*/ 395 h 604"/>
                  <a:gd name="T56" fmla="*/ 189 w 384"/>
                  <a:gd name="T57" fmla="*/ 372 h 604"/>
                  <a:gd name="T58" fmla="*/ 138 w 384"/>
                  <a:gd name="T59" fmla="*/ 349 h 604"/>
                  <a:gd name="T60" fmla="*/ 77 w 384"/>
                  <a:gd name="T61" fmla="*/ 316 h 604"/>
                  <a:gd name="T62" fmla="*/ 31 w 384"/>
                  <a:gd name="T63" fmla="*/ 276 h 604"/>
                  <a:gd name="T64" fmla="*/ 4 w 384"/>
                  <a:gd name="T65" fmla="*/ 215 h 604"/>
                  <a:gd name="T66" fmla="*/ 4 w 384"/>
                  <a:gd name="T67" fmla="*/ 139 h 604"/>
                  <a:gd name="T68" fmla="*/ 35 w 384"/>
                  <a:gd name="T69" fmla="*/ 76 h 604"/>
                  <a:gd name="T70" fmla="*/ 96 w 384"/>
                  <a:gd name="T71" fmla="*/ 27 h 604"/>
                  <a:gd name="T72" fmla="*/ 174 w 384"/>
                  <a:gd name="T73"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604">
                    <a:moveTo>
                      <a:pt x="222" y="0"/>
                    </a:moveTo>
                    <a:lnTo>
                      <a:pt x="252" y="2"/>
                    </a:lnTo>
                    <a:lnTo>
                      <a:pt x="289" y="7"/>
                    </a:lnTo>
                    <a:lnTo>
                      <a:pt x="323" y="15"/>
                    </a:lnTo>
                    <a:lnTo>
                      <a:pt x="352" y="25"/>
                    </a:lnTo>
                    <a:lnTo>
                      <a:pt x="354" y="25"/>
                    </a:lnTo>
                    <a:lnTo>
                      <a:pt x="354" y="151"/>
                    </a:lnTo>
                    <a:lnTo>
                      <a:pt x="348" y="147"/>
                    </a:lnTo>
                    <a:lnTo>
                      <a:pt x="319" y="131"/>
                    </a:lnTo>
                    <a:lnTo>
                      <a:pt x="287" y="118"/>
                    </a:lnTo>
                    <a:lnTo>
                      <a:pt x="252" y="110"/>
                    </a:lnTo>
                    <a:lnTo>
                      <a:pt x="216" y="107"/>
                    </a:lnTo>
                    <a:lnTo>
                      <a:pt x="193" y="109"/>
                    </a:lnTo>
                    <a:lnTo>
                      <a:pt x="174" y="114"/>
                    </a:lnTo>
                    <a:lnTo>
                      <a:pt x="159" y="124"/>
                    </a:lnTo>
                    <a:lnTo>
                      <a:pt x="147" y="135"/>
                    </a:lnTo>
                    <a:lnTo>
                      <a:pt x="140" y="149"/>
                    </a:lnTo>
                    <a:lnTo>
                      <a:pt x="138" y="166"/>
                    </a:lnTo>
                    <a:lnTo>
                      <a:pt x="142" y="191"/>
                    </a:lnTo>
                    <a:lnTo>
                      <a:pt x="153" y="210"/>
                    </a:lnTo>
                    <a:lnTo>
                      <a:pt x="170" y="221"/>
                    </a:lnTo>
                    <a:lnTo>
                      <a:pt x="197" y="236"/>
                    </a:lnTo>
                    <a:lnTo>
                      <a:pt x="235" y="252"/>
                    </a:lnTo>
                    <a:lnTo>
                      <a:pt x="285" y="274"/>
                    </a:lnTo>
                    <a:lnTo>
                      <a:pt x="323" y="299"/>
                    </a:lnTo>
                    <a:lnTo>
                      <a:pt x="350" y="324"/>
                    </a:lnTo>
                    <a:lnTo>
                      <a:pt x="369" y="355"/>
                    </a:lnTo>
                    <a:lnTo>
                      <a:pt x="380" y="387"/>
                    </a:lnTo>
                    <a:lnTo>
                      <a:pt x="384" y="423"/>
                    </a:lnTo>
                    <a:lnTo>
                      <a:pt x="380" y="463"/>
                    </a:lnTo>
                    <a:lnTo>
                      <a:pt x="369" y="498"/>
                    </a:lnTo>
                    <a:lnTo>
                      <a:pt x="348" y="528"/>
                    </a:lnTo>
                    <a:lnTo>
                      <a:pt x="321" y="555"/>
                    </a:lnTo>
                    <a:lnTo>
                      <a:pt x="287" y="576"/>
                    </a:lnTo>
                    <a:lnTo>
                      <a:pt x="249" y="591"/>
                    </a:lnTo>
                    <a:lnTo>
                      <a:pt x="203" y="601"/>
                    </a:lnTo>
                    <a:lnTo>
                      <a:pt x="153" y="604"/>
                    </a:lnTo>
                    <a:lnTo>
                      <a:pt x="117" y="603"/>
                    </a:lnTo>
                    <a:lnTo>
                      <a:pt x="75" y="595"/>
                    </a:lnTo>
                    <a:lnTo>
                      <a:pt x="35" y="585"/>
                    </a:lnTo>
                    <a:lnTo>
                      <a:pt x="2" y="572"/>
                    </a:lnTo>
                    <a:lnTo>
                      <a:pt x="0" y="572"/>
                    </a:lnTo>
                    <a:lnTo>
                      <a:pt x="0" y="440"/>
                    </a:lnTo>
                    <a:lnTo>
                      <a:pt x="6" y="444"/>
                    </a:lnTo>
                    <a:lnTo>
                      <a:pt x="42" y="465"/>
                    </a:lnTo>
                    <a:lnTo>
                      <a:pt x="82" y="482"/>
                    </a:lnTo>
                    <a:lnTo>
                      <a:pt x="123" y="494"/>
                    </a:lnTo>
                    <a:lnTo>
                      <a:pt x="159" y="496"/>
                    </a:lnTo>
                    <a:lnTo>
                      <a:pt x="189" y="494"/>
                    </a:lnTo>
                    <a:lnTo>
                      <a:pt x="214" y="488"/>
                    </a:lnTo>
                    <a:lnTo>
                      <a:pt x="233" y="477"/>
                    </a:lnTo>
                    <a:lnTo>
                      <a:pt x="243" y="459"/>
                    </a:lnTo>
                    <a:lnTo>
                      <a:pt x="247" y="439"/>
                    </a:lnTo>
                    <a:lnTo>
                      <a:pt x="245" y="421"/>
                    </a:lnTo>
                    <a:lnTo>
                      <a:pt x="239" y="406"/>
                    </a:lnTo>
                    <a:lnTo>
                      <a:pt x="226" y="395"/>
                    </a:lnTo>
                    <a:lnTo>
                      <a:pt x="209" y="381"/>
                    </a:lnTo>
                    <a:lnTo>
                      <a:pt x="189" y="372"/>
                    </a:lnTo>
                    <a:lnTo>
                      <a:pt x="167" y="360"/>
                    </a:lnTo>
                    <a:lnTo>
                      <a:pt x="138" y="349"/>
                    </a:lnTo>
                    <a:lnTo>
                      <a:pt x="103" y="334"/>
                    </a:lnTo>
                    <a:lnTo>
                      <a:pt x="77" y="316"/>
                    </a:lnTo>
                    <a:lnTo>
                      <a:pt x="54" y="301"/>
                    </a:lnTo>
                    <a:lnTo>
                      <a:pt x="31" y="276"/>
                    </a:lnTo>
                    <a:lnTo>
                      <a:pt x="14" y="248"/>
                    </a:lnTo>
                    <a:lnTo>
                      <a:pt x="4" y="215"/>
                    </a:lnTo>
                    <a:lnTo>
                      <a:pt x="0" y="177"/>
                    </a:lnTo>
                    <a:lnTo>
                      <a:pt x="4" y="139"/>
                    </a:lnTo>
                    <a:lnTo>
                      <a:pt x="16" y="105"/>
                    </a:lnTo>
                    <a:lnTo>
                      <a:pt x="35" y="76"/>
                    </a:lnTo>
                    <a:lnTo>
                      <a:pt x="61" y="49"/>
                    </a:lnTo>
                    <a:lnTo>
                      <a:pt x="96" y="27"/>
                    </a:lnTo>
                    <a:lnTo>
                      <a:pt x="132" y="11"/>
                    </a:lnTo>
                    <a:lnTo>
                      <a:pt x="174" y="4"/>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noEditPoints="1"/>
              </p:cNvSpPr>
              <p:nvPr/>
            </p:nvSpPr>
            <p:spPr bwMode="auto">
              <a:xfrm>
                <a:off x="10369489" y="2554528"/>
                <a:ext cx="395676" cy="402336"/>
              </a:xfrm>
              <a:custGeom>
                <a:avLst/>
                <a:gdLst>
                  <a:gd name="T0" fmla="*/ 264 w 594"/>
                  <a:gd name="T1" fmla="*/ 114 h 604"/>
                  <a:gd name="T2" fmla="*/ 207 w 594"/>
                  <a:gd name="T3" fmla="*/ 141 h 604"/>
                  <a:gd name="T4" fmla="*/ 165 w 594"/>
                  <a:gd name="T5" fmla="*/ 189 h 604"/>
                  <a:gd name="T6" fmla="*/ 144 w 594"/>
                  <a:gd name="T7" fmla="*/ 261 h 604"/>
                  <a:gd name="T8" fmla="*/ 144 w 594"/>
                  <a:gd name="T9" fmla="*/ 347 h 604"/>
                  <a:gd name="T10" fmla="*/ 165 w 594"/>
                  <a:gd name="T11" fmla="*/ 416 h 604"/>
                  <a:gd name="T12" fmla="*/ 207 w 594"/>
                  <a:gd name="T13" fmla="*/ 465 h 604"/>
                  <a:gd name="T14" fmla="*/ 264 w 594"/>
                  <a:gd name="T15" fmla="*/ 488 h 604"/>
                  <a:gd name="T16" fmla="*/ 337 w 594"/>
                  <a:gd name="T17" fmla="*/ 488 h 604"/>
                  <a:gd name="T18" fmla="*/ 392 w 594"/>
                  <a:gd name="T19" fmla="*/ 465 h 604"/>
                  <a:gd name="T20" fmla="*/ 432 w 594"/>
                  <a:gd name="T21" fmla="*/ 418 h 604"/>
                  <a:gd name="T22" fmla="*/ 451 w 594"/>
                  <a:gd name="T23" fmla="*/ 345 h 604"/>
                  <a:gd name="T24" fmla="*/ 451 w 594"/>
                  <a:gd name="T25" fmla="*/ 257 h 604"/>
                  <a:gd name="T26" fmla="*/ 430 w 594"/>
                  <a:gd name="T27" fmla="*/ 187 h 604"/>
                  <a:gd name="T28" fmla="*/ 390 w 594"/>
                  <a:gd name="T29" fmla="*/ 139 h 604"/>
                  <a:gd name="T30" fmla="*/ 333 w 594"/>
                  <a:gd name="T31" fmla="*/ 114 h 604"/>
                  <a:gd name="T32" fmla="*/ 306 w 594"/>
                  <a:gd name="T33" fmla="*/ 0 h 604"/>
                  <a:gd name="T34" fmla="*/ 405 w 594"/>
                  <a:gd name="T35" fmla="*/ 13 h 604"/>
                  <a:gd name="T36" fmla="*/ 485 w 594"/>
                  <a:gd name="T37" fmla="*/ 51 h 604"/>
                  <a:gd name="T38" fmla="*/ 545 w 594"/>
                  <a:gd name="T39" fmla="*/ 112 h 604"/>
                  <a:gd name="T40" fmla="*/ 581 w 594"/>
                  <a:gd name="T41" fmla="*/ 196 h 604"/>
                  <a:gd name="T42" fmla="*/ 594 w 594"/>
                  <a:gd name="T43" fmla="*/ 297 h 604"/>
                  <a:gd name="T44" fmla="*/ 581 w 594"/>
                  <a:gd name="T45" fmla="*/ 398 h 604"/>
                  <a:gd name="T46" fmla="*/ 543 w 594"/>
                  <a:gd name="T47" fmla="*/ 484 h 604"/>
                  <a:gd name="T48" fmla="*/ 478 w 594"/>
                  <a:gd name="T49" fmla="*/ 551 h 604"/>
                  <a:gd name="T50" fmla="*/ 394 w 594"/>
                  <a:gd name="T51" fmla="*/ 591 h 604"/>
                  <a:gd name="T52" fmla="*/ 293 w 594"/>
                  <a:gd name="T53" fmla="*/ 604 h 604"/>
                  <a:gd name="T54" fmla="*/ 195 w 594"/>
                  <a:gd name="T55" fmla="*/ 591 h 604"/>
                  <a:gd name="T56" fmla="*/ 113 w 594"/>
                  <a:gd name="T57" fmla="*/ 553 h 604"/>
                  <a:gd name="T58" fmla="*/ 52 w 594"/>
                  <a:gd name="T59" fmla="*/ 490 h 604"/>
                  <a:gd name="T60" fmla="*/ 14 w 594"/>
                  <a:gd name="T61" fmla="*/ 408 h 604"/>
                  <a:gd name="T62" fmla="*/ 0 w 594"/>
                  <a:gd name="T63" fmla="*/ 309 h 604"/>
                  <a:gd name="T64" fmla="*/ 14 w 594"/>
                  <a:gd name="T65" fmla="*/ 204 h 604"/>
                  <a:gd name="T66" fmla="*/ 52 w 594"/>
                  <a:gd name="T67" fmla="*/ 118 h 604"/>
                  <a:gd name="T68" fmla="*/ 117 w 594"/>
                  <a:gd name="T69" fmla="*/ 53 h 604"/>
                  <a:gd name="T70" fmla="*/ 201 w 594"/>
                  <a:gd name="T71" fmla="*/ 13 h 604"/>
                  <a:gd name="T72" fmla="*/ 306 w 594"/>
                  <a:gd name="T7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4" h="604">
                    <a:moveTo>
                      <a:pt x="298" y="112"/>
                    </a:moveTo>
                    <a:lnTo>
                      <a:pt x="264" y="114"/>
                    </a:lnTo>
                    <a:lnTo>
                      <a:pt x="233" y="124"/>
                    </a:lnTo>
                    <a:lnTo>
                      <a:pt x="207" y="141"/>
                    </a:lnTo>
                    <a:lnTo>
                      <a:pt x="184" y="162"/>
                    </a:lnTo>
                    <a:lnTo>
                      <a:pt x="165" y="189"/>
                    </a:lnTo>
                    <a:lnTo>
                      <a:pt x="151" y="223"/>
                    </a:lnTo>
                    <a:lnTo>
                      <a:pt x="144" y="261"/>
                    </a:lnTo>
                    <a:lnTo>
                      <a:pt x="142" y="305"/>
                    </a:lnTo>
                    <a:lnTo>
                      <a:pt x="144" y="347"/>
                    </a:lnTo>
                    <a:lnTo>
                      <a:pt x="151" y="383"/>
                    </a:lnTo>
                    <a:lnTo>
                      <a:pt x="165" y="416"/>
                    </a:lnTo>
                    <a:lnTo>
                      <a:pt x="184" y="442"/>
                    </a:lnTo>
                    <a:lnTo>
                      <a:pt x="207" y="465"/>
                    </a:lnTo>
                    <a:lnTo>
                      <a:pt x="233" y="480"/>
                    </a:lnTo>
                    <a:lnTo>
                      <a:pt x="264" y="488"/>
                    </a:lnTo>
                    <a:lnTo>
                      <a:pt x="300" y="492"/>
                    </a:lnTo>
                    <a:lnTo>
                      <a:pt x="337" y="488"/>
                    </a:lnTo>
                    <a:lnTo>
                      <a:pt x="367" y="480"/>
                    </a:lnTo>
                    <a:lnTo>
                      <a:pt x="392" y="465"/>
                    </a:lnTo>
                    <a:lnTo>
                      <a:pt x="415" y="444"/>
                    </a:lnTo>
                    <a:lnTo>
                      <a:pt x="432" y="418"/>
                    </a:lnTo>
                    <a:lnTo>
                      <a:pt x="443" y="383"/>
                    </a:lnTo>
                    <a:lnTo>
                      <a:pt x="451" y="345"/>
                    </a:lnTo>
                    <a:lnTo>
                      <a:pt x="453" y="301"/>
                    </a:lnTo>
                    <a:lnTo>
                      <a:pt x="451" y="257"/>
                    </a:lnTo>
                    <a:lnTo>
                      <a:pt x="443" y="219"/>
                    </a:lnTo>
                    <a:lnTo>
                      <a:pt x="430" y="187"/>
                    </a:lnTo>
                    <a:lnTo>
                      <a:pt x="411" y="160"/>
                    </a:lnTo>
                    <a:lnTo>
                      <a:pt x="390" y="139"/>
                    </a:lnTo>
                    <a:lnTo>
                      <a:pt x="363" y="124"/>
                    </a:lnTo>
                    <a:lnTo>
                      <a:pt x="333" y="114"/>
                    </a:lnTo>
                    <a:lnTo>
                      <a:pt x="298" y="112"/>
                    </a:lnTo>
                    <a:close/>
                    <a:moveTo>
                      <a:pt x="306" y="0"/>
                    </a:moveTo>
                    <a:lnTo>
                      <a:pt x="358" y="4"/>
                    </a:lnTo>
                    <a:lnTo>
                      <a:pt x="405" y="13"/>
                    </a:lnTo>
                    <a:lnTo>
                      <a:pt x="447" y="28"/>
                    </a:lnTo>
                    <a:lnTo>
                      <a:pt x="485" y="51"/>
                    </a:lnTo>
                    <a:lnTo>
                      <a:pt x="518" y="78"/>
                    </a:lnTo>
                    <a:lnTo>
                      <a:pt x="545" y="112"/>
                    </a:lnTo>
                    <a:lnTo>
                      <a:pt x="566" y="152"/>
                    </a:lnTo>
                    <a:lnTo>
                      <a:pt x="581" y="196"/>
                    </a:lnTo>
                    <a:lnTo>
                      <a:pt x="591" y="244"/>
                    </a:lnTo>
                    <a:lnTo>
                      <a:pt x="594" y="297"/>
                    </a:lnTo>
                    <a:lnTo>
                      <a:pt x="591" y="351"/>
                    </a:lnTo>
                    <a:lnTo>
                      <a:pt x="581" y="398"/>
                    </a:lnTo>
                    <a:lnTo>
                      <a:pt x="564" y="444"/>
                    </a:lnTo>
                    <a:lnTo>
                      <a:pt x="543" y="484"/>
                    </a:lnTo>
                    <a:lnTo>
                      <a:pt x="512" y="521"/>
                    </a:lnTo>
                    <a:lnTo>
                      <a:pt x="478" y="551"/>
                    </a:lnTo>
                    <a:lnTo>
                      <a:pt x="438" y="574"/>
                    </a:lnTo>
                    <a:lnTo>
                      <a:pt x="394" y="591"/>
                    </a:lnTo>
                    <a:lnTo>
                      <a:pt x="346" y="601"/>
                    </a:lnTo>
                    <a:lnTo>
                      <a:pt x="293" y="604"/>
                    </a:lnTo>
                    <a:lnTo>
                      <a:pt x="241" y="601"/>
                    </a:lnTo>
                    <a:lnTo>
                      <a:pt x="195" y="591"/>
                    </a:lnTo>
                    <a:lnTo>
                      <a:pt x="151" y="576"/>
                    </a:lnTo>
                    <a:lnTo>
                      <a:pt x="113" y="553"/>
                    </a:lnTo>
                    <a:lnTo>
                      <a:pt x="79" y="524"/>
                    </a:lnTo>
                    <a:lnTo>
                      <a:pt x="52" y="490"/>
                    </a:lnTo>
                    <a:lnTo>
                      <a:pt x="29" y="452"/>
                    </a:lnTo>
                    <a:lnTo>
                      <a:pt x="14" y="408"/>
                    </a:lnTo>
                    <a:lnTo>
                      <a:pt x="4" y="360"/>
                    </a:lnTo>
                    <a:lnTo>
                      <a:pt x="0" y="309"/>
                    </a:lnTo>
                    <a:lnTo>
                      <a:pt x="4" y="254"/>
                    </a:lnTo>
                    <a:lnTo>
                      <a:pt x="14" y="204"/>
                    </a:lnTo>
                    <a:lnTo>
                      <a:pt x="29" y="158"/>
                    </a:lnTo>
                    <a:lnTo>
                      <a:pt x="52" y="118"/>
                    </a:lnTo>
                    <a:lnTo>
                      <a:pt x="81" y="82"/>
                    </a:lnTo>
                    <a:lnTo>
                      <a:pt x="117" y="53"/>
                    </a:lnTo>
                    <a:lnTo>
                      <a:pt x="157" y="30"/>
                    </a:lnTo>
                    <a:lnTo>
                      <a:pt x="201" y="13"/>
                    </a:lnTo>
                    <a:lnTo>
                      <a:pt x="251" y="4"/>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10774490" y="2373343"/>
                <a:ext cx="472946" cy="583521"/>
              </a:xfrm>
              <a:custGeom>
                <a:avLst/>
                <a:gdLst>
                  <a:gd name="T0" fmla="*/ 347 w 710"/>
                  <a:gd name="T1" fmla="*/ 2 h 877"/>
                  <a:gd name="T2" fmla="*/ 384 w 710"/>
                  <a:gd name="T3" fmla="*/ 12 h 877"/>
                  <a:gd name="T4" fmla="*/ 378 w 710"/>
                  <a:gd name="T5" fmla="*/ 124 h 877"/>
                  <a:gd name="T6" fmla="*/ 319 w 710"/>
                  <a:gd name="T7" fmla="*/ 111 h 877"/>
                  <a:gd name="T8" fmla="*/ 273 w 710"/>
                  <a:gd name="T9" fmla="*/ 122 h 877"/>
                  <a:gd name="T10" fmla="*/ 242 w 710"/>
                  <a:gd name="T11" fmla="*/ 157 h 877"/>
                  <a:gd name="T12" fmla="*/ 233 w 710"/>
                  <a:gd name="T13" fmla="*/ 214 h 877"/>
                  <a:gd name="T14" fmla="*/ 437 w 710"/>
                  <a:gd name="T15" fmla="*/ 286 h 877"/>
                  <a:gd name="T16" fmla="*/ 439 w 710"/>
                  <a:gd name="T17" fmla="*/ 155 h 877"/>
                  <a:gd name="T18" fmla="*/ 573 w 710"/>
                  <a:gd name="T19" fmla="*/ 115 h 877"/>
                  <a:gd name="T20" fmla="*/ 710 w 710"/>
                  <a:gd name="T21" fmla="*/ 286 h 877"/>
                  <a:gd name="T22" fmla="*/ 573 w 710"/>
                  <a:gd name="T23" fmla="*/ 397 h 877"/>
                  <a:gd name="T24" fmla="*/ 575 w 710"/>
                  <a:gd name="T25" fmla="*/ 702 h 877"/>
                  <a:gd name="T26" fmla="*/ 592 w 710"/>
                  <a:gd name="T27" fmla="*/ 744 h 877"/>
                  <a:gd name="T28" fmla="*/ 626 w 710"/>
                  <a:gd name="T29" fmla="*/ 763 h 877"/>
                  <a:gd name="T30" fmla="*/ 659 w 710"/>
                  <a:gd name="T31" fmla="*/ 765 h 877"/>
                  <a:gd name="T32" fmla="*/ 678 w 710"/>
                  <a:gd name="T33" fmla="*/ 761 h 877"/>
                  <a:gd name="T34" fmla="*/ 697 w 710"/>
                  <a:gd name="T35" fmla="*/ 753 h 877"/>
                  <a:gd name="T36" fmla="*/ 710 w 710"/>
                  <a:gd name="T37" fmla="*/ 744 h 877"/>
                  <a:gd name="T38" fmla="*/ 708 w 710"/>
                  <a:gd name="T39" fmla="*/ 858 h 877"/>
                  <a:gd name="T40" fmla="*/ 666 w 710"/>
                  <a:gd name="T41" fmla="*/ 872 h 877"/>
                  <a:gd name="T42" fmla="*/ 609 w 710"/>
                  <a:gd name="T43" fmla="*/ 877 h 877"/>
                  <a:gd name="T44" fmla="*/ 525 w 710"/>
                  <a:gd name="T45" fmla="*/ 862 h 877"/>
                  <a:gd name="T46" fmla="*/ 468 w 710"/>
                  <a:gd name="T47" fmla="*/ 816 h 877"/>
                  <a:gd name="T48" fmla="*/ 441 w 710"/>
                  <a:gd name="T49" fmla="*/ 742 h 877"/>
                  <a:gd name="T50" fmla="*/ 437 w 710"/>
                  <a:gd name="T51" fmla="*/ 397 h 877"/>
                  <a:gd name="T52" fmla="*/ 233 w 710"/>
                  <a:gd name="T53" fmla="*/ 864 h 877"/>
                  <a:gd name="T54" fmla="*/ 95 w 710"/>
                  <a:gd name="T55" fmla="*/ 397 h 877"/>
                  <a:gd name="T56" fmla="*/ 0 w 710"/>
                  <a:gd name="T57" fmla="*/ 286 h 877"/>
                  <a:gd name="T58" fmla="*/ 95 w 710"/>
                  <a:gd name="T59" fmla="*/ 206 h 877"/>
                  <a:gd name="T60" fmla="*/ 107 w 710"/>
                  <a:gd name="T61" fmla="*/ 132 h 877"/>
                  <a:gd name="T62" fmla="*/ 141 w 710"/>
                  <a:gd name="T63" fmla="*/ 71 h 877"/>
                  <a:gd name="T64" fmla="*/ 196 w 710"/>
                  <a:gd name="T65" fmla="*/ 25 h 877"/>
                  <a:gd name="T66" fmla="*/ 265 w 710"/>
                  <a:gd name="T67" fmla="*/ 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877">
                    <a:moveTo>
                      <a:pt x="305" y="0"/>
                    </a:moveTo>
                    <a:lnTo>
                      <a:pt x="347" y="2"/>
                    </a:lnTo>
                    <a:lnTo>
                      <a:pt x="382" y="10"/>
                    </a:lnTo>
                    <a:lnTo>
                      <a:pt x="384" y="12"/>
                    </a:lnTo>
                    <a:lnTo>
                      <a:pt x="384" y="128"/>
                    </a:lnTo>
                    <a:lnTo>
                      <a:pt x="378" y="124"/>
                    </a:lnTo>
                    <a:lnTo>
                      <a:pt x="347" y="115"/>
                    </a:lnTo>
                    <a:lnTo>
                      <a:pt x="319" y="111"/>
                    </a:lnTo>
                    <a:lnTo>
                      <a:pt x="294" y="115"/>
                    </a:lnTo>
                    <a:lnTo>
                      <a:pt x="273" y="122"/>
                    </a:lnTo>
                    <a:lnTo>
                      <a:pt x="256" y="137"/>
                    </a:lnTo>
                    <a:lnTo>
                      <a:pt x="242" y="157"/>
                    </a:lnTo>
                    <a:lnTo>
                      <a:pt x="235" y="183"/>
                    </a:lnTo>
                    <a:lnTo>
                      <a:pt x="233" y="214"/>
                    </a:lnTo>
                    <a:lnTo>
                      <a:pt x="233" y="286"/>
                    </a:lnTo>
                    <a:lnTo>
                      <a:pt x="437" y="286"/>
                    </a:lnTo>
                    <a:lnTo>
                      <a:pt x="437" y="157"/>
                    </a:lnTo>
                    <a:lnTo>
                      <a:pt x="439" y="155"/>
                    </a:lnTo>
                    <a:lnTo>
                      <a:pt x="569" y="116"/>
                    </a:lnTo>
                    <a:lnTo>
                      <a:pt x="573" y="115"/>
                    </a:lnTo>
                    <a:lnTo>
                      <a:pt x="573" y="286"/>
                    </a:lnTo>
                    <a:lnTo>
                      <a:pt x="710" y="286"/>
                    </a:lnTo>
                    <a:lnTo>
                      <a:pt x="710" y="397"/>
                    </a:lnTo>
                    <a:lnTo>
                      <a:pt x="573" y="397"/>
                    </a:lnTo>
                    <a:lnTo>
                      <a:pt x="573" y="670"/>
                    </a:lnTo>
                    <a:lnTo>
                      <a:pt x="575" y="702"/>
                    </a:lnTo>
                    <a:lnTo>
                      <a:pt x="582" y="727"/>
                    </a:lnTo>
                    <a:lnTo>
                      <a:pt x="592" y="744"/>
                    </a:lnTo>
                    <a:lnTo>
                      <a:pt x="607" y="755"/>
                    </a:lnTo>
                    <a:lnTo>
                      <a:pt x="626" y="763"/>
                    </a:lnTo>
                    <a:lnTo>
                      <a:pt x="651" y="765"/>
                    </a:lnTo>
                    <a:lnTo>
                      <a:pt x="659" y="765"/>
                    </a:lnTo>
                    <a:lnTo>
                      <a:pt x="666" y="763"/>
                    </a:lnTo>
                    <a:lnTo>
                      <a:pt x="678" y="761"/>
                    </a:lnTo>
                    <a:lnTo>
                      <a:pt x="687" y="757"/>
                    </a:lnTo>
                    <a:lnTo>
                      <a:pt x="697" y="753"/>
                    </a:lnTo>
                    <a:lnTo>
                      <a:pt x="704" y="748"/>
                    </a:lnTo>
                    <a:lnTo>
                      <a:pt x="710" y="744"/>
                    </a:lnTo>
                    <a:lnTo>
                      <a:pt x="710" y="856"/>
                    </a:lnTo>
                    <a:lnTo>
                      <a:pt x="708" y="858"/>
                    </a:lnTo>
                    <a:lnTo>
                      <a:pt x="693" y="864"/>
                    </a:lnTo>
                    <a:lnTo>
                      <a:pt x="666" y="872"/>
                    </a:lnTo>
                    <a:lnTo>
                      <a:pt x="638" y="876"/>
                    </a:lnTo>
                    <a:lnTo>
                      <a:pt x="609" y="877"/>
                    </a:lnTo>
                    <a:lnTo>
                      <a:pt x="563" y="874"/>
                    </a:lnTo>
                    <a:lnTo>
                      <a:pt x="525" y="862"/>
                    </a:lnTo>
                    <a:lnTo>
                      <a:pt x="492" y="843"/>
                    </a:lnTo>
                    <a:lnTo>
                      <a:pt x="468" y="816"/>
                    </a:lnTo>
                    <a:lnTo>
                      <a:pt x="450" y="784"/>
                    </a:lnTo>
                    <a:lnTo>
                      <a:pt x="441" y="742"/>
                    </a:lnTo>
                    <a:lnTo>
                      <a:pt x="437" y="694"/>
                    </a:lnTo>
                    <a:lnTo>
                      <a:pt x="437" y="397"/>
                    </a:lnTo>
                    <a:lnTo>
                      <a:pt x="233" y="397"/>
                    </a:lnTo>
                    <a:lnTo>
                      <a:pt x="233" y="864"/>
                    </a:lnTo>
                    <a:lnTo>
                      <a:pt x="95" y="864"/>
                    </a:lnTo>
                    <a:lnTo>
                      <a:pt x="95" y="397"/>
                    </a:lnTo>
                    <a:lnTo>
                      <a:pt x="0" y="397"/>
                    </a:lnTo>
                    <a:lnTo>
                      <a:pt x="0" y="286"/>
                    </a:lnTo>
                    <a:lnTo>
                      <a:pt x="95" y="286"/>
                    </a:lnTo>
                    <a:lnTo>
                      <a:pt x="95" y="206"/>
                    </a:lnTo>
                    <a:lnTo>
                      <a:pt x="99" y="168"/>
                    </a:lnTo>
                    <a:lnTo>
                      <a:pt x="107" y="132"/>
                    </a:lnTo>
                    <a:lnTo>
                      <a:pt x="122" y="99"/>
                    </a:lnTo>
                    <a:lnTo>
                      <a:pt x="141" y="71"/>
                    </a:lnTo>
                    <a:lnTo>
                      <a:pt x="166" y="46"/>
                    </a:lnTo>
                    <a:lnTo>
                      <a:pt x="196" y="25"/>
                    </a:lnTo>
                    <a:lnTo>
                      <a:pt x="229" y="12"/>
                    </a:lnTo>
                    <a:lnTo>
                      <a:pt x="265" y="2"/>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p:cNvGrpSpPr/>
            <p:nvPr userDrawn="1"/>
          </p:nvGrpSpPr>
          <p:grpSpPr>
            <a:xfrm>
              <a:off x="459230" y="3097162"/>
              <a:ext cx="729222" cy="728136"/>
              <a:chOff x="864491" y="3668201"/>
              <a:chExt cx="818390" cy="817172"/>
            </a:xfrm>
          </p:grpSpPr>
          <p:sp>
            <p:nvSpPr>
              <p:cNvPr id="14" name="Rectangle 14"/>
              <p:cNvSpPr>
                <a:spLocks noChangeArrowheads="1"/>
              </p:cNvSpPr>
              <p:nvPr/>
            </p:nvSpPr>
            <p:spPr bwMode="auto">
              <a:xfrm>
                <a:off x="864491" y="3668201"/>
                <a:ext cx="389710" cy="387273"/>
              </a:xfrm>
              <a:prstGeom prst="rect">
                <a:avLst/>
              </a:prstGeom>
              <a:solidFill>
                <a:srgbClr val="FF4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15"/>
              <p:cNvSpPr>
                <a:spLocks noChangeArrowheads="1"/>
              </p:cNvSpPr>
              <p:nvPr/>
            </p:nvSpPr>
            <p:spPr bwMode="auto">
              <a:xfrm>
                <a:off x="1294389" y="3668201"/>
                <a:ext cx="388492" cy="387273"/>
              </a:xfrm>
              <a:prstGeom prst="rect">
                <a:avLst/>
              </a:prstGeom>
              <a:solidFill>
                <a:srgbClr val="8DC63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16"/>
              <p:cNvSpPr>
                <a:spLocks noChangeArrowheads="1"/>
              </p:cNvSpPr>
              <p:nvPr/>
            </p:nvSpPr>
            <p:spPr bwMode="auto">
              <a:xfrm>
                <a:off x="864491" y="4096881"/>
                <a:ext cx="389710" cy="388492"/>
              </a:xfrm>
              <a:prstGeom prst="rect">
                <a:avLst/>
              </a:prstGeom>
              <a:solidFill>
                <a:srgbClr val="00B0F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17"/>
              <p:cNvSpPr>
                <a:spLocks noChangeArrowheads="1"/>
              </p:cNvSpPr>
              <p:nvPr/>
            </p:nvSpPr>
            <p:spPr bwMode="auto">
              <a:xfrm>
                <a:off x="1294389" y="4096881"/>
                <a:ext cx="388492" cy="388492"/>
              </a:xfrm>
              <a:prstGeom prst="rect">
                <a:avLst/>
              </a:prstGeom>
              <a:solidFill>
                <a:srgbClr val="FFBF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6589463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A9B1CD-27C9-4606-9125-6D81EEDB11DF}"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74667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31EA5-7924-43D3-BDBF-6819CF28AA8A}"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6225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4F30A-54C0-43B0-8BD2-015C04162CB6}"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00961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0DB5C1-1EB4-4D0F-80DD-9EE66B6D6727}"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47372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1C8F9F-DBA1-4F2F-B2DD-6AFEF83EC81D}" type="datetime1">
              <a:rPr lang="hr-HR" smtClean="0">
                <a:solidFill>
                  <a:prstClr val="black">
                    <a:tint val="75000"/>
                  </a:prstClr>
                </a:solidFill>
              </a:rPr>
              <a:pPr/>
              <a:t>28.9.2015.</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7282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F938C8-63AC-4158-A0FC-51D025B26701}" type="datetime1">
              <a:rPr lang="hr-HR" smtClean="0">
                <a:solidFill>
                  <a:prstClr val="black">
                    <a:tint val="75000"/>
                  </a:prstClr>
                </a:solidFill>
              </a:rPr>
              <a:pPr/>
              <a:t>28.9.2015.</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18350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A2550-A528-43CA-95EE-9CA6BCD6F4C5}" type="datetime1">
              <a:rPr lang="hr-HR" smtClean="0">
                <a:solidFill>
                  <a:prstClr val="black">
                    <a:tint val="75000"/>
                  </a:prstClr>
                </a:solidFill>
              </a:rPr>
              <a:pPr/>
              <a:t>28.9.2015.</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881478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D676A-9B58-45CA-BD38-75592882703A}"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0048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3120"/>
            <a:ext cx="9362880" cy="526662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7766674" y="323498"/>
            <a:ext cx="1176558" cy="252071"/>
          </a:xfrm>
          <a:prstGeom prst="rect">
            <a:avLst/>
          </a:prstGeom>
        </p:spPr>
      </p:pic>
      <p:sp>
        <p:nvSpPr>
          <p:cNvPr id="5" name="TextBox 4"/>
          <p:cNvSpPr txBox="1"/>
          <p:nvPr userDrawn="1"/>
        </p:nvSpPr>
        <p:spPr>
          <a:xfrm>
            <a:off x="-46675" y="174202"/>
            <a:ext cx="5915620" cy="738664"/>
          </a:xfrm>
          <a:prstGeom prst="rect">
            <a:avLst/>
          </a:prstGeom>
          <a:noFill/>
        </p:spPr>
        <p:txBody>
          <a:bodyPr wrap="square" lIns="182880" tIns="146304" rIns="182880" bIns="146304" rtlCol="0">
            <a:spAutoFit/>
          </a:bodyPr>
          <a:lstStyle/>
          <a:p>
            <a:pPr>
              <a:lnSpc>
                <a:spcPct val="90000"/>
              </a:lnSpc>
              <a:spcAft>
                <a:spcPts val="600"/>
              </a:spcAft>
            </a:pPr>
            <a:r>
              <a:rPr lang="hr-HR" sz="3000" spc="300" dirty="0" smtClean="0">
                <a:solidFill>
                  <a:schemeClr val="tx2"/>
                </a:solidFill>
                <a:latin typeface="+mj-lt"/>
              </a:rPr>
              <a:t>TJEDAN JAVNE UPRAVE</a:t>
            </a:r>
            <a:endParaRPr lang="en-CA" sz="3000" spc="300" dirty="0" err="1" smtClean="0">
              <a:solidFill>
                <a:schemeClr val="tx2"/>
              </a:solidFill>
              <a:latin typeface="+mj-lt"/>
            </a:endParaRPr>
          </a:p>
        </p:txBody>
      </p:sp>
      <p:sp>
        <p:nvSpPr>
          <p:cNvPr id="6" name="TextBox 5"/>
          <p:cNvSpPr txBox="1"/>
          <p:nvPr userDrawn="1"/>
        </p:nvSpPr>
        <p:spPr>
          <a:xfrm>
            <a:off x="1340267" y="716915"/>
            <a:ext cx="3035760" cy="572464"/>
          </a:xfrm>
          <a:prstGeom prst="rect">
            <a:avLst/>
          </a:prstGeom>
          <a:noFill/>
        </p:spPr>
        <p:txBody>
          <a:bodyPr wrap="square" lIns="182880" tIns="146304" rIns="182880" bIns="146304" rtlCol="0">
            <a:spAutoFit/>
          </a:bodyPr>
          <a:lstStyle/>
          <a:p>
            <a:pPr>
              <a:lnSpc>
                <a:spcPct val="90000"/>
              </a:lnSpc>
              <a:spcAft>
                <a:spcPts val="600"/>
              </a:spcAft>
            </a:pPr>
            <a:r>
              <a:rPr lang="hr-HR" sz="2000" b="0" spc="300" dirty="0" smtClean="0">
                <a:solidFill>
                  <a:schemeClr val="tx2"/>
                </a:solidFill>
                <a:latin typeface="+mj-lt"/>
              </a:rPr>
              <a:t>20.</a:t>
            </a:r>
            <a:r>
              <a:rPr lang="hr-HR" sz="2000" b="0" spc="300" baseline="0" dirty="0" smtClean="0">
                <a:solidFill>
                  <a:schemeClr val="tx2"/>
                </a:solidFill>
                <a:latin typeface="+mj-lt"/>
              </a:rPr>
              <a:t> – 22. 05. 2014.</a:t>
            </a:r>
            <a:endParaRPr lang="en-CA" sz="2000" b="0" spc="300" dirty="0" err="1" smtClean="0">
              <a:solidFill>
                <a:schemeClr val="tx2"/>
              </a:solidFill>
              <a:latin typeface="+mj-lt"/>
            </a:endParaRPr>
          </a:p>
        </p:txBody>
      </p:sp>
      <p:sp>
        <p:nvSpPr>
          <p:cNvPr id="7" name="Rectangle 6"/>
          <p:cNvSpPr/>
          <p:nvPr userDrawn="1"/>
        </p:nvSpPr>
        <p:spPr bwMode="auto">
          <a:xfrm>
            <a:off x="354551" y="3069779"/>
            <a:ext cx="6941987" cy="1698171"/>
          </a:xfrm>
          <a:prstGeom prst="rect">
            <a:avLst/>
          </a:prstGeom>
          <a:solidFill>
            <a:srgbClr val="008272">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12"/>
          <p:cNvSpPr>
            <a:spLocks noGrp="1"/>
          </p:cNvSpPr>
          <p:nvPr>
            <p:ph type="body" sz="quarter" idx="10" hasCustomPrompt="1"/>
          </p:nvPr>
        </p:nvSpPr>
        <p:spPr>
          <a:xfrm>
            <a:off x="354551" y="3540475"/>
            <a:ext cx="5616866" cy="887412"/>
          </a:xfrm>
        </p:spPr>
        <p:txBody>
          <a:bodyPr>
            <a:normAutofit/>
          </a:bodyPr>
          <a:lstStyle>
            <a:lvl1pPr>
              <a:defRPr sz="4000" baseline="0">
                <a:solidFill>
                  <a:schemeClr val="tx2"/>
                </a:solidFill>
              </a:defRPr>
            </a:lvl1pPr>
          </a:lstStyle>
          <a:p>
            <a:pPr lvl="0"/>
            <a:r>
              <a:rPr lang="hr-HR" dirty="0" smtClean="0"/>
              <a:t>Naslov prezentacije</a:t>
            </a:r>
            <a:endParaRPr lang="en-US" dirty="0" smtClean="0"/>
          </a:p>
        </p:txBody>
      </p:sp>
    </p:spTree>
    <p:extLst>
      <p:ext uri="{BB962C8B-B14F-4D97-AF65-F5344CB8AC3E}">
        <p14:creationId xmlns:p14="http://schemas.microsoft.com/office/powerpoint/2010/main" val="66364849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8DB33-C216-4287-9ADE-0B35487908B3}"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84137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CA5E4-1F3F-4482-8DAC-F90A31FA7473}"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98851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83919-86AC-47AA-890A-ABCC7A5422E1}"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710497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A9B1CD-27C9-4606-9125-6D81EEDB11DF}"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94586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31EA5-7924-43D3-BDBF-6819CF28AA8A}"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58395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4F30A-54C0-43B0-8BD2-015C04162CB6}"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18653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0DB5C1-1EB4-4D0F-80DD-9EE66B6D6727}"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98703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1C8F9F-DBA1-4F2F-B2DD-6AFEF83EC81D}" type="datetime1">
              <a:rPr lang="hr-HR" smtClean="0">
                <a:solidFill>
                  <a:prstClr val="black">
                    <a:tint val="75000"/>
                  </a:prstClr>
                </a:solidFill>
              </a:rPr>
              <a:pPr/>
              <a:t>28.9.2015.</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987930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F938C8-63AC-4158-A0FC-51D025B26701}" type="datetime1">
              <a:rPr lang="hr-HR" smtClean="0">
                <a:solidFill>
                  <a:prstClr val="black">
                    <a:tint val="75000"/>
                  </a:prstClr>
                </a:solidFill>
              </a:rPr>
              <a:pPr/>
              <a:t>28.9.2015.</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23277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A2550-A528-43CA-95EE-9CA6BCD6F4C5}" type="datetime1">
              <a:rPr lang="hr-HR" smtClean="0">
                <a:solidFill>
                  <a:prstClr val="black">
                    <a:tint val="75000"/>
                  </a:prstClr>
                </a:solidFill>
              </a:rPr>
              <a:pPr/>
              <a:t>28.9.2015.</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00436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00827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01929" y="1561841"/>
            <a:ext cx="8740142" cy="1344828"/>
          </a:xfrm>
        </p:spPr>
        <p:txBody>
          <a:bodyPr>
            <a:noAutofit/>
          </a:bodyPr>
          <a:lstStyle>
            <a:lvl1pPr algn="l" defTabSz="685752" rtl="0" eaLnBrk="1" latinLnBrk="0" hangingPunct="1">
              <a:lnSpc>
                <a:spcPct val="90000"/>
              </a:lnSpc>
              <a:spcBef>
                <a:spcPct val="0"/>
              </a:spcBef>
              <a:buNone/>
              <a:defRPr kumimoji="0" lang="en-US" sz="6000" b="0" i="0" u="none" strike="noStrike" kern="1200" cap="none" spc="-74" normalizeH="0" baseline="0" dirty="0" smtClean="0">
                <a:ln w="3175">
                  <a:noFill/>
                </a:ln>
                <a:solidFill>
                  <a:schemeClr val="bg2"/>
                </a:solidFill>
                <a:effectLst/>
                <a:uLnTx/>
                <a:uFillTx/>
                <a:latin typeface="+mj-lt"/>
                <a:ea typeface="+mn-ea"/>
                <a:cs typeface="Segoe UI" pitchFamily="34" charset="0"/>
              </a:defRPr>
            </a:lvl1pPr>
            <a:lvl2pPr>
              <a:defRPr sz="12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text styles</a:t>
            </a:r>
          </a:p>
        </p:txBody>
      </p:sp>
      <p:sp>
        <p:nvSpPr>
          <p:cNvPr id="2" name="TextBox 1"/>
          <p:cNvSpPr txBox="1"/>
          <p:nvPr userDrawn="1"/>
        </p:nvSpPr>
        <p:spPr>
          <a:xfrm>
            <a:off x="136612" y="4718513"/>
            <a:ext cx="383822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Education</a:t>
            </a:r>
            <a:r>
              <a:rPr lang="pl-PL" sz="1200" baseline="0" dirty="0" smtClean="0">
                <a:solidFill>
                  <a:schemeClr val="bg2"/>
                </a:solidFill>
                <a:latin typeface="+mj-lt"/>
              </a:rPr>
              <a:t> Day</a:t>
            </a:r>
            <a:endParaRPr lang="pl-PL" sz="1200" dirty="0" smtClean="0">
              <a:solidFill>
                <a:schemeClr val="bg2"/>
              </a:solidFill>
              <a:latin typeface="+mj-lt"/>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7766674" y="323498"/>
            <a:ext cx="1176558" cy="252071"/>
          </a:xfrm>
          <a:prstGeom prst="rect">
            <a:avLst/>
          </a:prstGeom>
        </p:spPr>
      </p:pic>
      <p:sp>
        <p:nvSpPr>
          <p:cNvPr id="7" name="TextBox 6"/>
          <p:cNvSpPr txBox="1"/>
          <p:nvPr userDrawn="1"/>
        </p:nvSpPr>
        <p:spPr>
          <a:xfrm>
            <a:off x="7974018" y="4747152"/>
            <a:ext cx="117449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22. 05. 2014.</a:t>
            </a:r>
          </a:p>
        </p:txBody>
      </p:sp>
    </p:spTree>
    <p:extLst>
      <p:ext uri="{BB962C8B-B14F-4D97-AF65-F5344CB8AC3E}">
        <p14:creationId xmlns:p14="http://schemas.microsoft.com/office/powerpoint/2010/main" val="15147267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D676A-9B58-45CA-BD38-75592882703A}"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51356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8DB33-C216-4287-9ADE-0B35487908B3}" type="datetime1">
              <a:rPr lang="hr-HR" smtClean="0">
                <a:solidFill>
                  <a:prstClr val="black">
                    <a:tint val="75000"/>
                  </a:prstClr>
                </a:solidFill>
              </a:rPr>
              <a:pPr/>
              <a:t>28.9.2015.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652225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CA5E4-1F3F-4482-8DAC-F90A31FA7473}"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10982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83919-86AC-47AA-890A-ABCC7A5422E1}" type="datetime1">
              <a:rPr lang="hr-HR" smtClean="0">
                <a:solidFill>
                  <a:prstClr val="black">
                    <a:tint val="75000"/>
                  </a:prstClr>
                </a:solidFill>
              </a:rPr>
              <a:pPr/>
              <a:t>28.9.2015.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8825D7A-5282-4D21-B4CB-EBF57C1CB13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7271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Title 1"/>
          <p:cNvSpPr>
            <a:spLocks noGrp="1"/>
          </p:cNvSpPr>
          <p:nvPr>
            <p:ph type="title"/>
          </p:nvPr>
        </p:nvSpPr>
        <p:spPr>
          <a:xfrm>
            <a:off x="201930" y="214739"/>
            <a:ext cx="8740142" cy="672414"/>
          </a:xfrm>
        </p:spPr>
        <p:txBody>
          <a:bodyPr/>
          <a:lstStyle>
            <a:lvl1pPr>
              <a:defRPr>
                <a:solidFill>
                  <a:srgbClr val="008272"/>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01930" y="887153"/>
            <a:ext cx="8740142" cy="3698277"/>
          </a:xfrm>
          <a:prstGeom prst="rect">
            <a:avLst/>
          </a:prstGeom>
        </p:spPr>
        <p:txBody>
          <a:bodyPr/>
          <a:lstStyle>
            <a:lvl1pPr>
              <a:defRPr>
                <a:solidFill>
                  <a:srgbClr val="00827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userDrawn="1"/>
        </p:nvSpPr>
        <p:spPr>
          <a:xfrm>
            <a:off x="136612" y="4718513"/>
            <a:ext cx="383822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tx1"/>
                </a:solidFill>
                <a:latin typeface="+mj-lt"/>
              </a:rPr>
              <a:t>Edutaction</a:t>
            </a:r>
            <a:r>
              <a:rPr lang="pl-PL" sz="1200" baseline="0" dirty="0" smtClean="0">
                <a:solidFill>
                  <a:schemeClr val="tx1"/>
                </a:solidFill>
                <a:latin typeface="+mj-lt"/>
              </a:rPr>
              <a:t> Day</a:t>
            </a:r>
            <a:endParaRPr lang="pl-PL" sz="1200" dirty="0" smtClean="0">
              <a:solidFill>
                <a:schemeClr val="tx1"/>
              </a:solidFill>
              <a:latin typeface="+mj-lt"/>
            </a:endParaRPr>
          </a:p>
        </p:txBody>
      </p:sp>
      <p:sp>
        <p:nvSpPr>
          <p:cNvPr id="6" name="TextBox 5"/>
          <p:cNvSpPr txBox="1"/>
          <p:nvPr userDrawn="1"/>
        </p:nvSpPr>
        <p:spPr>
          <a:xfrm>
            <a:off x="7974018" y="4747152"/>
            <a:ext cx="117449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tx1"/>
                </a:solidFill>
                <a:latin typeface="+mj-lt"/>
              </a:rPr>
              <a:t>22. 05. 2014.</a:t>
            </a:r>
          </a:p>
        </p:txBody>
      </p:sp>
    </p:spTree>
    <p:extLst>
      <p:ext uri="{BB962C8B-B14F-4D97-AF65-F5344CB8AC3E}">
        <p14:creationId xmlns:p14="http://schemas.microsoft.com/office/powerpoint/2010/main" val="304784592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w/ photo">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201931" y="217134"/>
            <a:ext cx="8740142" cy="4704564"/>
          </a:xfrm>
        </p:spPr>
        <p:txBody>
          <a:bodyPr>
            <a:normAutofit/>
          </a:bodyPr>
          <a:lstStyle>
            <a:lvl1pPr algn="r">
              <a:defRPr sz="1000">
                <a:solidFill>
                  <a:schemeClr val="bg1"/>
                </a:solidFill>
              </a:defRPr>
            </a:lvl1pPr>
          </a:lstStyle>
          <a:p>
            <a:r>
              <a:rPr lang="en-US" dirty="0" smtClean="0"/>
              <a:t>Click to add picture</a:t>
            </a:r>
            <a:endParaRPr lang="en-US" dirty="0"/>
          </a:p>
        </p:txBody>
      </p:sp>
      <p:sp>
        <p:nvSpPr>
          <p:cNvPr id="8" name="Text Placeholder 3"/>
          <p:cNvSpPr>
            <a:spLocks noGrp="1"/>
          </p:cNvSpPr>
          <p:nvPr>
            <p:ph type="body" sz="quarter" idx="13" hasCustomPrompt="1"/>
          </p:nvPr>
        </p:nvSpPr>
        <p:spPr>
          <a:xfrm>
            <a:off x="201931" y="217134"/>
            <a:ext cx="3361593" cy="4706898"/>
          </a:xfrm>
          <a:solidFill>
            <a:srgbClr val="008272">
              <a:alpha val="95000"/>
            </a:srgbClr>
          </a:solid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 </a:t>
            </a:r>
            <a:endParaRPr lang="en-US" dirty="0"/>
          </a:p>
        </p:txBody>
      </p:sp>
      <p:sp>
        <p:nvSpPr>
          <p:cNvPr id="2" name="Title 1"/>
          <p:cNvSpPr>
            <a:spLocks noGrp="1"/>
          </p:cNvSpPr>
          <p:nvPr>
            <p:ph type="title"/>
          </p:nvPr>
        </p:nvSpPr>
        <p:spPr>
          <a:xfrm>
            <a:off x="201930" y="216982"/>
            <a:ext cx="3327977" cy="1681035"/>
          </a:xfrm>
          <a:noFill/>
        </p:spPr>
        <p:txBody>
          <a:bodyPr/>
          <a:lstStyle>
            <a:lvl1pPr>
              <a:defRPr>
                <a:solidFill>
                  <a:schemeClr val="tx2"/>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01930" y="1898017"/>
            <a:ext cx="3327977" cy="2688806"/>
          </a:xfrm>
          <a:prstGeom prst="rect">
            <a:avLst/>
          </a:prstGeo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9"/>
          <p:cNvSpPr>
            <a:spLocks noGrp="1"/>
          </p:cNvSpPr>
          <p:nvPr>
            <p:ph type="body" sz="quarter" idx="14" hasCustomPrompt="1"/>
          </p:nvPr>
        </p:nvSpPr>
        <p:spPr>
          <a:xfrm>
            <a:off x="201931" y="4588913"/>
            <a:ext cx="3327977" cy="332785"/>
          </a:xfrm>
          <a:prstGeom prst="rect">
            <a:avLst/>
          </a:prstGeom>
        </p:spPr>
        <p:txBody>
          <a:bodyPr vert="horz" wrap="square" lIns="107563" tIns="67227" rIns="107563" bIns="67227" rtlCol="0" anchor="b" anchorCtr="0">
            <a:normAutofit/>
          </a:bodyPr>
          <a:lstStyle>
            <a:lvl1pPr>
              <a:defRPr lang="en-US" sz="600" dirty="0" smtClean="0">
                <a:solidFill>
                  <a:srgbClr val="FFFFFF"/>
                </a:solidFill>
                <a:latin typeface="+mn-lt"/>
                <a:cs typeface="Arial" pitchFamily="34" charset="0"/>
              </a:defRPr>
            </a:lvl1pPr>
          </a:lstStyle>
          <a:p>
            <a:pPr lvl="0"/>
            <a:r>
              <a:rPr lang="en-US" dirty="0" smtClean="0"/>
              <a:t>Click to edit footnote</a:t>
            </a:r>
          </a:p>
        </p:txBody>
      </p:sp>
    </p:spTree>
    <p:extLst>
      <p:ext uri="{BB962C8B-B14F-4D97-AF65-F5344CB8AC3E}">
        <p14:creationId xmlns:p14="http://schemas.microsoft.com/office/powerpoint/2010/main" val="159777995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a:xfrm>
            <a:off x="201930" y="217133"/>
            <a:ext cx="8740142" cy="672414"/>
          </a:xfrm>
        </p:spPr>
        <p:txBody>
          <a:bodyPr vert="horz" wrap="square" lIns="107563" tIns="67227" rIns="107563" bIns="67227" rtlCol="0" anchor="t">
            <a:noAutofit/>
          </a:bodyPr>
          <a:lstStyle>
            <a:lvl1pPr>
              <a:defRPr lang="en-US" dirty="0">
                <a:solidFill>
                  <a:srgbClr val="008272"/>
                </a:solidFill>
              </a:defRPr>
            </a:lvl1pPr>
          </a:lstStyle>
          <a:p>
            <a:pPr lvl="0"/>
            <a:r>
              <a:rPr lang="en-US" dirty="0" smtClean="0"/>
              <a:t>Click to edit Master title style</a:t>
            </a:r>
            <a:endParaRPr lang="en-US" dirty="0"/>
          </a:p>
        </p:txBody>
      </p:sp>
      <p:sp>
        <p:nvSpPr>
          <p:cNvPr id="4" name="Content Placeholder 3"/>
          <p:cNvSpPr>
            <a:spLocks noGrp="1"/>
          </p:cNvSpPr>
          <p:nvPr>
            <p:ph sz="quarter" idx="10"/>
          </p:nvPr>
        </p:nvSpPr>
        <p:spPr>
          <a:xfrm>
            <a:off x="201930" y="888665"/>
            <a:ext cx="4201991" cy="3698277"/>
          </a:xfrm>
          <a:prstGeom prst="rect">
            <a:avLst/>
          </a:prstGeom>
        </p:spPr>
        <p:txBody>
          <a:bodyPr/>
          <a:lstStyle>
            <a:lvl1pPr>
              <a:defRPr>
                <a:solidFill>
                  <a:srgbClr val="00827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3"/>
          <p:cNvSpPr>
            <a:spLocks noGrp="1"/>
          </p:cNvSpPr>
          <p:nvPr>
            <p:ph sz="quarter" idx="15"/>
          </p:nvPr>
        </p:nvSpPr>
        <p:spPr>
          <a:xfrm>
            <a:off x="4740081" y="889547"/>
            <a:ext cx="4201991" cy="3698277"/>
          </a:xfrm>
          <a:prstGeom prst="rect">
            <a:avLst/>
          </a:prstGeom>
        </p:spPr>
        <p:txBody>
          <a:bodyPr/>
          <a:lstStyle>
            <a:lvl1pPr>
              <a:defRPr>
                <a:solidFill>
                  <a:srgbClr val="00827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4939565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w/ chart">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01930" y="889488"/>
            <a:ext cx="2689274" cy="3694775"/>
          </a:xfrm>
          <a:prstGeom prst="rect">
            <a:avLst/>
          </a:prstGeom>
          <a:solidFill>
            <a:schemeClr val="tx2"/>
          </a:solidFill>
        </p:spPr>
        <p:txBody>
          <a:bodyPr/>
          <a:lstStyle>
            <a:lvl1pPr>
              <a:defRPr>
                <a:solidFill>
                  <a:srgbClr val="0082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201930" y="217133"/>
            <a:ext cx="8740142" cy="672414"/>
          </a:xfrm>
        </p:spPr>
        <p:txBody>
          <a:bodyPr vert="horz" wrap="square" lIns="107563" tIns="67227" rIns="107563" bIns="67227" rtlCol="0" anchor="t">
            <a:noAutofit/>
          </a:bodyPr>
          <a:lstStyle>
            <a:lvl1pPr>
              <a:defRPr lang="en-US" dirty="0">
                <a:solidFill>
                  <a:srgbClr val="008272"/>
                </a:solidFill>
              </a:defRPr>
            </a:lvl1pPr>
          </a:lstStyle>
          <a:p>
            <a:pPr lvl="0"/>
            <a:r>
              <a:rPr lang="en-US" dirty="0" smtClean="0"/>
              <a:t>Click to edit Master title style</a:t>
            </a:r>
            <a:endParaRPr lang="en-US" dirty="0"/>
          </a:p>
        </p:txBody>
      </p:sp>
      <p:sp>
        <p:nvSpPr>
          <p:cNvPr id="8" name="Content Placeholder 7"/>
          <p:cNvSpPr>
            <a:spLocks noGrp="1"/>
          </p:cNvSpPr>
          <p:nvPr>
            <p:ph sz="quarter" idx="16" hasCustomPrompt="1"/>
          </p:nvPr>
        </p:nvSpPr>
        <p:spPr>
          <a:xfrm>
            <a:off x="3228816" y="889488"/>
            <a:ext cx="5714708" cy="3694776"/>
          </a:xfrm>
          <a:prstGeom prst="rect">
            <a:avLst/>
          </a:prstGeom>
        </p:spPr>
        <p:txBody>
          <a:bodyPr/>
          <a:lstStyle>
            <a:lvl1pPr>
              <a:defRPr baseline="0">
                <a:solidFill>
                  <a:srgbClr val="008272"/>
                </a:solidFill>
              </a:defRPr>
            </a:lvl1pPr>
          </a:lstStyle>
          <a:p>
            <a:pPr lvl="0"/>
            <a:r>
              <a:rPr lang="en-US" dirty="0" smtClean="0"/>
              <a:t>Click here to enter a chart, or table or image</a:t>
            </a:r>
            <a:endParaRPr lang="en-US" dirty="0"/>
          </a:p>
        </p:txBody>
      </p:sp>
    </p:spTree>
    <p:extLst>
      <p:ext uri="{BB962C8B-B14F-4D97-AF65-F5344CB8AC3E}">
        <p14:creationId xmlns:p14="http://schemas.microsoft.com/office/powerpoint/2010/main" val="26206996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957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le">
    <p:bg>
      <p:bgPr>
        <a:solidFill>
          <a:srgbClr val="008272"/>
        </a:solidFill>
        <a:effectLst/>
      </p:bgPr>
    </p:bg>
    <p:spTree>
      <p:nvGrpSpPr>
        <p:cNvPr id="1" name=""/>
        <p:cNvGrpSpPr/>
        <p:nvPr/>
      </p:nvGrpSpPr>
      <p:grpSpPr>
        <a:xfrm>
          <a:off x="0" y="0"/>
          <a:ext cx="0" cy="0"/>
          <a:chOff x="0" y="0"/>
          <a:chExt cx="0" cy="0"/>
        </a:xfrm>
      </p:grpSpPr>
      <p:pic>
        <p:nvPicPr>
          <p:cNvPr id="2" name="Picture Placeholder 6" descr="icon-mo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414645" y="1415459"/>
            <a:ext cx="2314710" cy="2312582"/>
          </a:xfrm>
          <a:prstGeom prst="rect">
            <a:avLst/>
          </a:prstGeom>
        </p:spPr>
      </p:pic>
      <p:sp>
        <p:nvSpPr>
          <p:cNvPr id="5" name="TextBox 4"/>
          <p:cNvSpPr txBox="1"/>
          <p:nvPr userDrawn="1"/>
        </p:nvSpPr>
        <p:spPr>
          <a:xfrm>
            <a:off x="136658" y="158615"/>
            <a:ext cx="4133461" cy="627864"/>
          </a:xfrm>
          <a:prstGeom prst="rect">
            <a:avLst/>
          </a:prstGeom>
          <a:noFill/>
        </p:spPr>
        <p:txBody>
          <a:bodyPr wrap="square" lIns="182880" tIns="146304" rIns="182880" bIns="146304" rtlCol="0">
            <a:spAutoFit/>
          </a:bodyPr>
          <a:lstStyle/>
          <a:p>
            <a:pPr>
              <a:lnSpc>
                <a:spcPct val="90000"/>
              </a:lnSpc>
              <a:spcAft>
                <a:spcPts val="600"/>
              </a:spcAft>
            </a:pPr>
            <a:r>
              <a:rPr lang="hr-HR" sz="2400" dirty="0" smtClean="0">
                <a:solidFill>
                  <a:schemeClr val="tx2"/>
                </a:solidFill>
                <a:latin typeface="+mj-lt"/>
              </a:rPr>
              <a:t>Ugasite mobitele. Hvala.</a:t>
            </a:r>
            <a:endParaRPr lang="en-CA" sz="2400" dirty="0" err="1" smtClean="0">
              <a:solidFill>
                <a:schemeClr val="tx2"/>
              </a:solidFill>
              <a:latin typeface="+mj-lt"/>
            </a:endParaRPr>
          </a:p>
        </p:txBody>
      </p:sp>
      <p:sp>
        <p:nvSpPr>
          <p:cNvPr id="8" name="TextBox 7"/>
          <p:cNvSpPr txBox="1"/>
          <p:nvPr userDrawn="1"/>
        </p:nvSpPr>
        <p:spPr>
          <a:xfrm>
            <a:off x="136612" y="4718513"/>
            <a:ext cx="383822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Education</a:t>
            </a:r>
            <a:r>
              <a:rPr lang="pl-PL" sz="1200" baseline="0" dirty="0" smtClean="0">
                <a:solidFill>
                  <a:schemeClr val="bg2"/>
                </a:solidFill>
                <a:latin typeface="+mj-lt"/>
              </a:rPr>
              <a:t> Day</a:t>
            </a:r>
            <a:endParaRPr lang="pl-PL" sz="1200" dirty="0" smtClean="0">
              <a:solidFill>
                <a:schemeClr val="bg2"/>
              </a:solidFill>
              <a:latin typeface="+mj-lt"/>
            </a:endParaRPr>
          </a:p>
        </p:txBody>
      </p:sp>
      <p:sp>
        <p:nvSpPr>
          <p:cNvPr id="9" name="TextBox 8"/>
          <p:cNvSpPr txBox="1"/>
          <p:nvPr userDrawn="1"/>
        </p:nvSpPr>
        <p:spPr>
          <a:xfrm>
            <a:off x="7974018" y="4747152"/>
            <a:ext cx="1174496" cy="461665"/>
          </a:xfrm>
          <a:prstGeom prst="rect">
            <a:avLst/>
          </a:prstGeom>
          <a:noFill/>
        </p:spPr>
        <p:txBody>
          <a:bodyPr wrap="square" lIns="182880" tIns="146304" rIns="182880" bIns="146304" rtlCol="0">
            <a:spAutoFit/>
          </a:bodyPr>
          <a:lstStyle/>
          <a:p>
            <a:pPr>
              <a:lnSpc>
                <a:spcPct val="90000"/>
              </a:lnSpc>
              <a:spcAft>
                <a:spcPts val="600"/>
              </a:spcAft>
            </a:pPr>
            <a:r>
              <a:rPr lang="pl-PL" sz="1200" dirty="0" smtClean="0">
                <a:solidFill>
                  <a:schemeClr val="bg2"/>
                </a:solidFill>
                <a:latin typeface="+mj-lt"/>
              </a:rPr>
              <a:t>22. 05. 2014.</a:t>
            </a:r>
          </a:p>
        </p:txBody>
      </p:sp>
    </p:spTree>
    <p:extLst>
      <p:ext uri="{BB962C8B-B14F-4D97-AF65-F5344CB8AC3E}">
        <p14:creationId xmlns:p14="http://schemas.microsoft.com/office/powerpoint/2010/main" val="156839269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1931" y="889489"/>
            <a:ext cx="8740141" cy="3697484"/>
          </a:xfrm>
          <a:prstGeom prst="rect">
            <a:avLst/>
          </a:prstGeom>
        </p:spPr>
        <p:txBody>
          <a:bodyPr vert="horz" wrap="square" lIns="107563" tIns="67227" rIns="107563" bIns="67227" rtlCol="0">
            <a:normAutofit/>
          </a:bodyPr>
          <a:lstStyle/>
          <a:p>
            <a:pPr lvl="0"/>
            <a:r>
              <a:rPr lang="en-US" dirty="0" smtClean="0"/>
              <a:t>Segoe UI light 40pt</a:t>
            </a:r>
          </a:p>
          <a:p>
            <a:pPr lvl="1" defTabSz="685752">
              <a:lnSpc>
                <a:spcPct val="90000"/>
              </a:lnSpc>
              <a:spcBef>
                <a:spcPct val="20000"/>
              </a:spcBef>
              <a:buSzPct val="90000"/>
            </a:pPr>
            <a:r>
              <a:rPr lang="en-US" spc="15" dirty="0" smtClean="0"/>
              <a:t>Segoe UI 20pt subtopics</a:t>
            </a:r>
          </a:p>
          <a:p>
            <a:pPr marL="126050" lvl="2" indent="-126050" defTabSz="685752">
              <a:lnSpc>
                <a:spcPct val="90000"/>
              </a:lnSpc>
              <a:spcBef>
                <a:spcPct val="20000"/>
              </a:spcBef>
              <a:buSzPct val="90000"/>
              <a:buFont typeface="Wingdings" charset="2"/>
              <a:buChar char="§"/>
            </a:pPr>
            <a:r>
              <a:rPr lang="en-US" sz="1500" dirty="0" smtClean="0">
                <a:solidFill>
                  <a:srgbClr val="505050"/>
                </a:solidFill>
              </a:rPr>
              <a:t>Segoe UI 20pt with bullet</a:t>
            </a:r>
          </a:p>
          <a:p>
            <a:pPr marL="252100" lvl="3" indent="-126050" defTabSz="685752">
              <a:lnSpc>
                <a:spcPct val="90000"/>
              </a:lnSpc>
              <a:spcBef>
                <a:spcPct val="20000"/>
              </a:spcBef>
              <a:buSzPct val="90000"/>
              <a:buFont typeface="Lucida Grande"/>
              <a:buChar char="–"/>
            </a:pPr>
            <a:r>
              <a:rPr lang="en-US" sz="1500" spc="7" dirty="0" smtClean="0">
                <a:solidFill>
                  <a:srgbClr val="505050"/>
                </a:solidFill>
              </a:rPr>
              <a:t>Segoe UI </a:t>
            </a:r>
            <a:r>
              <a:rPr lang="en-US" sz="1500" spc="15" dirty="0" smtClean="0">
                <a:solidFill>
                  <a:srgbClr val="505050"/>
                </a:solidFill>
              </a:rPr>
              <a:t>20pt with line</a:t>
            </a:r>
          </a:p>
        </p:txBody>
      </p:sp>
      <p:sp>
        <p:nvSpPr>
          <p:cNvPr id="2" name="Title Placeholder 1"/>
          <p:cNvSpPr>
            <a:spLocks noGrp="1"/>
          </p:cNvSpPr>
          <p:nvPr>
            <p:ph type="title"/>
          </p:nvPr>
        </p:nvSpPr>
        <p:spPr>
          <a:xfrm>
            <a:off x="201930" y="217074"/>
            <a:ext cx="8740142" cy="672414"/>
          </a:xfrm>
          <a:prstGeom prst="rect">
            <a:avLst/>
          </a:prstGeom>
        </p:spPr>
        <p:txBody>
          <a:bodyPr vert="horz" wrap="square" lIns="107563" tIns="67227" rIns="107563" bIns="67227" rtlCol="0" anchor="t">
            <a:noAutofit/>
          </a:bodyPr>
          <a:lstStyle/>
          <a:p>
            <a:pPr marL="0" marR="0" lvl="0" indent="0" fontAlgn="auto">
              <a:spcAft>
                <a:spcPts val="0"/>
              </a:spcAft>
              <a:buClrTx/>
              <a:buSzTx/>
              <a:buFontTx/>
              <a:tabLst/>
            </a:pPr>
            <a:r>
              <a:rPr lang="en-US" dirty="0" smtClean="0"/>
              <a:t>Click to edit Master title style</a:t>
            </a:r>
            <a:endParaRPr lang="en-US" dirty="0"/>
          </a:p>
        </p:txBody>
      </p:sp>
    </p:spTree>
    <p:extLst>
      <p:ext uri="{BB962C8B-B14F-4D97-AF65-F5344CB8AC3E}">
        <p14:creationId xmlns:p14="http://schemas.microsoft.com/office/powerpoint/2010/main" val="115561305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70" r:id="rId3"/>
    <p:sldLayoutId id="2147483675" r:id="rId4"/>
    <p:sldLayoutId id="2147483726" r:id="rId5"/>
    <p:sldLayoutId id="2147483676" r:id="rId6"/>
    <p:sldLayoutId id="2147483713" r:id="rId7"/>
    <p:sldLayoutId id="2147483684" r:id="rId8"/>
    <p:sldLayoutId id="2147483739" r:id="rId9"/>
    <p:sldLayoutId id="2147483740" r:id="rId10"/>
    <p:sldLayoutId id="2147483686" r:id="rId11"/>
  </p:sldLayoutIdLst>
  <p:transition>
    <p:fade/>
  </p:transition>
  <p:timing>
    <p:tnLst>
      <p:par>
        <p:cTn id="1" dur="indefinite" restart="never" nodeType="tmRoot"/>
      </p:par>
    </p:tnLst>
  </p:timing>
  <p:txStyles>
    <p:titleStyle>
      <a:lvl1pPr algn="l" defTabSz="685752" rtl="0" eaLnBrk="1" latinLnBrk="0" hangingPunct="1">
        <a:lnSpc>
          <a:spcPct val="90000"/>
        </a:lnSpc>
        <a:spcBef>
          <a:spcPct val="0"/>
        </a:spcBef>
        <a:buNone/>
        <a:defRPr kumimoji="0" lang="en-US" sz="3600" b="0" i="0" u="none" strike="noStrike" kern="1200" cap="none" spc="-75" normalizeH="0" baseline="0" dirty="0">
          <a:ln w="3175">
            <a:noFill/>
          </a:ln>
          <a:solidFill>
            <a:srgbClr val="008272"/>
          </a:solidFill>
          <a:effectLst/>
          <a:uLnTx/>
          <a:uFillTx/>
          <a:latin typeface="+mj-lt"/>
          <a:ea typeface="+mn-ea"/>
          <a:cs typeface="Segoe UI" pitchFamily="34" charset="0"/>
        </a:defRPr>
      </a:lvl1pPr>
    </p:titleStyle>
    <p:bodyStyle>
      <a:lvl1pPr marL="0" marR="0" indent="0" algn="l" defTabSz="685752" rtl="0" eaLnBrk="1" fontAlgn="auto" latinLnBrk="0" hangingPunct="1">
        <a:lnSpc>
          <a:spcPct val="90000"/>
        </a:lnSpc>
        <a:spcBef>
          <a:spcPct val="20000"/>
        </a:spcBef>
        <a:spcAft>
          <a:spcPts val="0"/>
        </a:spcAft>
        <a:buClrTx/>
        <a:buSzPct val="90000"/>
        <a:buFont typeface="Arial" pitchFamily="34" charset="0"/>
        <a:buNone/>
        <a:tabLst/>
        <a:defRPr kumimoji="0" lang="en-US" sz="2800" b="0" i="0" u="none" strike="noStrike" kern="1200" cap="none" spc="0" normalizeH="0" baseline="0" dirty="0" smtClean="0">
          <a:ln>
            <a:noFill/>
          </a:ln>
          <a:solidFill>
            <a:srgbClr val="008272"/>
          </a:solidFill>
          <a:effectLst/>
          <a:uLnTx/>
          <a:uFillTx/>
          <a:latin typeface="+mj-lt"/>
          <a:ea typeface="+mn-ea"/>
          <a:cs typeface="+mn-cs"/>
        </a:defRPr>
      </a:lvl1pPr>
      <a:lvl2pPr marL="0" marR="0" indent="0" algn="l" defTabSz="685752" rtl="0" eaLnBrk="1" fontAlgn="auto" latinLnBrk="0" hangingPunct="1">
        <a:lnSpc>
          <a:spcPct val="90000"/>
        </a:lnSpc>
        <a:spcBef>
          <a:spcPct val="20000"/>
        </a:spcBef>
        <a:spcAft>
          <a:spcPts val="0"/>
        </a:spcAft>
        <a:buClrTx/>
        <a:buSzPct val="90000"/>
        <a:buFont typeface="Arial" pitchFamily="34" charset="0"/>
        <a:buNone/>
        <a:tabLst/>
        <a:defRPr lang="en-US" sz="1400" kern="1200" spc="15" baseline="0" dirty="0" smtClean="0">
          <a:solidFill>
            <a:schemeClr val="tx1"/>
          </a:solidFill>
          <a:latin typeface="+mn-lt"/>
          <a:ea typeface="+mn-ea"/>
          <a:cs typeface="+mn-cs"/>
        </a:defRPr>
      </a:lvl2pPr>
      <a:lvl3pPr marL="126050" marR="0" indent="-126050" algn="l" defTabSz="685752" rtl="0" eaLnBrk="1" fontAlgn="auto" latinLnBrk="0" hangingPunct="1">
        <a:lnSpc>
          <a:spcPct val="90000"/>
        </a:lnSpc>
        <a:spcBef>
          <a:spcPct val="20000"/>
        </a:spcBef>
        <a:spcAft>
          <a:spcPts val="0"/>
        </a:spcAft>
        <a:buClrTx/>
        <a:buSzPct val="90000"/>
        <a:buFont typeface="Wingdings" charset="2"/>
        <a:buChar char="§"/>
        <a:tabLst/>
        <a:defRPr lang="en-US" sz="1400" b="0" kern="1200" spc="0" baseline="0" dirty="0" smtClean="0">
          <a:solidFill>
            <a:srgbClr val="505050"/>
          </a:solidFill>
          <a:latin typeface="+mn-lt"/>
          <a:ea typeface="+mn-ea"/>
          <a:cs typeface="+mn-cs"/>
        </a:defRPr>
      </a:lvl3pPr>
      <a:lvl4pPr marL="252100" marR="0" indent="-126050" algn="l" defTabSz="685752" rtl="0" eaLnBrk="1" fontAlgn="auto" latinLnBrk="0" hangingPunct="1">
        <a:lnSpc>
          <a:spcPct val="90000"/>
        </a:lnSpc>
        <a:spcBef>
          <a:spcPct val="20000"/>
        </a:spcBef>
        <a:spcAft>
          <a:spcPts val="0"/>
        </a:spcAft>
        <a:buClrTx/>
        <a:buSzPct val="90000"/>
        <a:buFont typeface="Lucida Grande"/>
        <a:buChar char="–"/>
        <a:tabLst/>
        <a:defRPr lang="en-US" sz="1400" kern="1200" spc="7" baseline="0" dirty="0">
          <a:solidFill>
            <a:srgbClr val="505050"/>
          </a:solidFill>
          <a:latin typeface="+mn-lt"/>
          <a:ea typeface="+mn-ea"/>
          <a:cs typeface="+mn-cs"/>
        </a:defRPr>
      </a:lvl4pPr>
      <a:lvl5pPr marL="379318" marR="0" indent="-126050" algn="l" defTabSz="685752" rtl="0" eaLnBrk="1" fontAlgn="auto" latinLnBrk="0" hangingPunct="1">
        <a:lnSpc>
          <a:spcPct val="90000"/>
        </a:lnSpc>
        <a:spcBef>
          <a:spcPct val="20000"/>
        </a:spcBef>
        <a:spcAft>
          <a:spcPts val="0"/>
        </a:spcAft>
        <a:buClrTx/>
        <a:buSzPct val="90000"/>
        <a:buFont typeface="Wingdings" pitchFamily="2" charset="2"/>
        <a:buChar char="§"/>
        <a:tabLst/>
        <a:defRPr lang="en-US" sz="1300" kern="1200" spc="0" baseline="0" dirty="0">
          <a:solidFill>
            <a:schemeClr val="tx1"/>
          </a:soli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2" rtl="0" eaLnBrk="1" latinLnBrk="0" hangingPunct="1">
        <a:defRPr sz="1300" kern="1200">
          <a:solidFill>
            <a:schemeClr val="tx1"/>
          </a:solidFill>
          <a:latin typeface="+mn-lt"/>
          <a:ea typeface="+mn-ea"/>
          <a:cs typeface="+mn-cs"/>
        </a:defRPr>
      </a:lvl1pPr>
      <a:lvl2pPr marL="342876" algn="l" defTabSz="685752" rtl="0" eaLnBrk="1" latinLnBrk="0" hangingPunct="1">
        <a:defRPr sz="1300" kern="1200">
          <a:solidFill>
            <a:schemeClr val="tx1"/>
          </a:solidFill>
          <a:latin typeface="+mn-lt"/>
          <a:ea typeface="+mn-ea"/>
          <a:cs typeface="+mn-cs"/>
        </a:defRPr>
      </a:lvl2pPr>
      <a:lvl3pPr marL="685752" algn="l" defTabSz="685752" rtl="0" eaLnBrk="1" latinLnBrk="0" hangingPunct="1">
        <a:defRPr sz="1300" kern="1200">
          <a:solidFill>
            <a:schemeClr val="tx1"/>
          </a:solidFill>
          <a:latin typeface="+mn-lt"/>
          <a:ea typeface="+mn-ea"/>
          <a:cs typeface="+mn-cs"/>
        </a:defRPr>
      </a:lvl3pPr>
      <a:lvl4pPr marL="1028628" algn="l" defTabSz="685752" rtl="0" eaLnBrk="1" latinLnBrk="0" hangingPunct="1">
        <a:defRPr sz="1300" kern="1200">
          <a:solidFill>
            <a:schemeClr val="tx1"/>
          </a:solidFill>
          <a:latin typeface="+mn-lt"/>
          <a:ea typeface="+mn-ea"/>
          <a:cs typeface="+mn-cs"/>
        </a:defRPr>
      </a:lvl4pPr>
      <a:lvl5pPr marL="1371504" algn="l" defTabSz="685752" rtl="0" eaLnBrk="1" latinLnBrk="0" hangingPunct="1">
        <a:defRPr sz="1300" kern="1200">
          <a:solidFill>
            <a:schemeClr val="tx1"/>
          </a:solidFill>
          <a:latin typeface="+mn-lt"/>
          <a:ea typeface="+mn-ea"/>
          <a:cs typeface="+mn-cs"/>
        </a:defRPr>
      </a:lvl5pPr>
      <a:lvl6pPr marL="1714381" algn="l" defTabSz="685752" rtl="0" eaLnBrk="1" latinLnBrk="0" hangingPunct="1">
        <a:defRPr sz="1300" kern="1200">
          <a:solidFill>
            <a:schemeClr val="tx1"/>
          </a:solidFill>
          <a:latin typeface="+mn-lt"/>
          <a:ea typeface="+mn-ea"/>
          <a:cs typeface="+mn-cs"/>
        </a:defRPr>
      </a:lvl6pPr>
      <a:lvl7pPr marL="2057256" algn="l" defTabSz="685752" rtl="0" eaLnBrk="1" latinLnBrk="0" hangingPunct="1">
        <a:defRPr sz="1300" kern="1200">
          <a:solidFill>
            <a:schemeClr val="tx1"/>
          </a:solidFill>
          <a:latin typeface="+mn-lt"/>
          <a:ea typeface="+mn-ea"/>
          <a:cs typeface="+mn-cs"/>
        </a:defRPr>
      </a:lvl7pPr>
      <a:lvl8pPr marL="2400132" algn="l" defTabSz="685752" rtl="0" eaLnBrk="1" latinLnBrk="0" hangingPunct="1">
        <a:defRPr sz="1300" kern="1200">
          <a:solidFill>
            <a:schemeClr val="tx1"/>
          </a:solidFill>
          <a:latin typeface="+mn-lt"/>
          <a:ea typeface="+mn-ea"/>
          <a:cs typeface="+mn-cs"/>
        </a:defRPr>
      </a:lvl8pPr>
      <a:lvl9pPr marL="2743008" algn="l" defTabSz="685752"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bg1">
                <a:lumMod val="85000"/>
              </a:schemeClr>
            </a:gs>
            <a:gs pos="81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91670F-6FAC-4AE3-B247-1FD16CF36E80}" type="datetime1">
              <a:rPr lang="hr-HR" smtClean="0">
                <a:solidFill>
                  <a:prstClr val="black">
                    <a:tint val="75000"/>
                  </a:prstClr>
                </a:solidFill>
              </a:rPr>
              <a:pPr defTabSz="685800"/>
              <a:t>28.9.2015.</a:t>
            </a:fld>
            <a:endParaRPr lang="hr-HR">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8825D7A-5282-4D21-B4CB-EBF57C1CB13B}" type="slidenum">
              <a:rPr lang="hr-HR" smtClean="0">
                <a:solidFill>
                  <a:prstClr val="black">
                    <a:tint val="75000"/>
                  </a:prstClr>
                </a:solidFill>
              </a:rPr>
              <a:pPr defTabSz="685800"/>
              <a:t>‹#›</a:t>
            </a:fld>
            <a:endParaRPr lang="hr-HR">
              <a:solidFill>
                <a:prstClr val="black">
                  <a:tint val="75000"/>
                </a:prstClr>
              </a:solidFill>
            </a:endParaRPr>
          </a:p>
        </p:txBody>
      </p:sp>
      <p:pic>
        <p:nvPicPr>
          <p:cNvPr id="9" name="Picture 8"/>
          <p:cNvPicPr>
            <a:picLocks noChangeAspect="1"/>
          </p:cNvPicPr>
          <p:nvPr userDrawn="1"/>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689" y="4760965"/>
            <a:ext cx="2778923" cy="363311"/>
          </a:xfrm>
          <a:prstGeom prst="rect">
            <a:avLst/>
          </a:prstGeom>
        </p:spPr>
      </p:pic>
      <p:pic>
        <p:nvPicPr>
          <p:cNvPr id="10" name="Picture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247399" y="4769515"/>
            <a:ext cx="2779494" cy="315641"/>
          </a:xfrm>
          <a:prstGeom prst="rect">
            <a:avLst/>
          </a:prstGeom>
        </p:spPr>
      </p:pic>
    </p:spTree>
    <p:extLst>
      <p:ext uri="{BB962C8B-B14F-4D97-AF65-F5344CB8AC3E}">
        <p14:creationId xmlns:p14="http://schemas.microsoft.com/office/powerpoint/2010/main" val="19269074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bg1">
                <a:lumMod val="85000"/>
              </a:schemeClr>
            </a:gs>
            <a:gs pos="81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91670F-6FAC-4AE3-B247-1FD16CF36E80}" type="datetime1">
              <a:rPr lang="hr-HR" smtClean="0">
                <a:solidFill>
                  <a:prstClr val="black">
                    <a:tint val="75000"/>
                  </a:prstClr>
                </a:solidFill>
              </a:rPr>
              <a:pPr defTabSz="685800"/>
              <a:t>28.9.2015.</a:t>
            </a:fld>
            <a:endParaRPr lang="hr-HR">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8825D7A-5282-4D21-B4CB-EBF57C1CB13B}" type="slidenum">
              <a:rPr lang="hr-HR" smtClean="0">
                <a:solidFill>
                  <a:prstClr val="black">
                    <a:tint val="75000"/>
                  </a:prstClr>
                </a:solidFill>
              </a:rPr>
              <a:pPr defTabSz="685800"/>
              <a:t>‹#›</a:t>
            </a:fld>
            <a:endParaRPr lang="hr-HR">
              <a:solidFill>
                <a:prstClr val="black">
                  <a:tint val="75000"/>
                </a:prstClr>
              </a:solidFill>
            </a:endParaRPr>
          </a:p>
        </p:txBody>
      </p:sp>
      <p:pic>
        <p:nvPicPr>
          <p:cNvPr id="9" name="Picture 8"/>
          <p:cNvPicPr>
            <a:picLocks noChangeAspect="1"/>
          </p:cNvPicPr>
          <p:nvPr userDrawn="1"/>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689" y="4760965"/>
            <a:ext cx="2778923" cy="363311"/>
          </a:xfrm>
          <a:prstGeom prst="rect">
            <a:avLst/>
          </a:prstGeom>
        </p:spPr>
      </p:pic>
      <p:pic>
        <p:nvPicPr>
          <p:cNvPr id="10" name="Picture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247399" y="4769515"/>
            <a:ext cx="2779494" cy="315641"/>
          </a:xfrm>
          <a:prstGeom prst="rect">
            <a:avLst/>
          </a:prstGeom>
        </p:spPr>
      </p:pic>
    </p:spTree>
    <p:extLst>
      <p:ext uri="{BB962C8B-B14F-4D97-AF65-F5344CB8AC3E}">
        <p14:creationId xmlns:p14="http://schemas.microsoft.com/office/powerpoint/2010/main" val="8576629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www.petzanet.hr/igre"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Sigurnost djece na internetu</a:t>
            </a:r>
            <a:br>
              <a:rPr lang="hr-HR" dirty="0" smtClean="0"/>
            </a:br>
            <a:r>
              <a:rPr lang="hr-HR" dirty="0" smtClean="0"/>
              <a:t>školski kurikulum</a:t>
            </a:r>
            <a:endParaRPr lang="hr-HR" dirty="0"/>
          </a:p>
        </p:txBody>
      </p:sp>
      <p:sp>
        <p:nvSpPr>
          <p:cNvPr id="3" name="Subtitle 2"/>
          <p:cNvSpPr>
            <a:spLocks noGrp="1"/>
          </p:cNvSpPr>
          <p:nvPr>
            <p:ph type="subTitle" idx="1"/>
          </p:nvPr>
        </p:nvSpPr>
        <p:spPr>
          <a:xfrm>
            <a:off x="1082040" y="3391330"/>
            <a:ext cx="7464552" cy="1241822"/>
          </a:xfrm>
        </p:spPr>
        <p:txBody>
          <a:bodyPr>
            <a:noAutofit/>
          </a:bodyPr>
          <a:lstStyle/>
          <a:p>
            <a:r>
              <a:rPr lang="hr-HR" sz="2800" dirty="0" smtClean="0"/>
              <a:t>Lidija Kralj, voditeljica projekta</a:t>
            </a:r>
          </a:p>
          <a:p>
            <a:r>
              <a:rPr lang="hr-HR" sz="2800" dirty="0"/>
              <a:t>p</a:t>
            </a:r>
            <a:r>
              <a:rPr lang="hr-HR" sz="2800" dirty="0" smtClean="0"/>
              <a:t>rof. matematike i informatike, OŠ Veliki Bukovec</a:t>
            </a:r>
            <a:endParaRPr lang="hr-HR" sz="2800"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Tree>
    <p:extLst>
      <p:ext uri="{BB962C8B-B14F-4D97-AF65-F5344CB8AC3E}">
        <p14:creationId xmlns:p14="http://schemas.microsoft.com/office/powerpoint/2010/main" val="163396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659" y="135561"/>
            <a:ext cx="5915025" cy="994172"/>
          </a:xfrm>
        </p:spPr>
        <p:txBody>
          <a:bodyPr/>
          <a:lstStyle/>
          <a:p>
            <a:r>
              <a:rPr lang="hr-HR" dirty="0" smtClean="0"/>
              <a:t>Što?</a:t>
            </a:r>
            <a:endParaRPr lang="hr-HR" dirty="0"/>
          </a:p>
        </p:txBody>
      </p:sp>
      <p:sp>
        <p:nvSpPr>
          <p:cNvPr id="3" name="Content Placeholder 2"/>
          <p:cNvSpPr>
            <a:spLocks noGrp="1"/>
          </p:cNvSpPr>
          <p:nvPr>
            <p:ph idx="1"/>
          </p:nvPr>
        </p:nvSpPr>
        <p:spPr>
          <a:xfrm>
            <a:off x="670560" y="910276"/>
            <a:ext cx="8034528" cy="3442268"/>
          </a:xfrm>
        </p:spPr>
        <p:txBody>
          <a:bodyPr>
            <a:noAutofit/>
          </a:bodyPr>
          <a:lstStyle/>
          <a:p>
            <a:r>
              <a:rPr lang="hr-HR" sz="2800" dirty="0"/>
              <a:t>Školski kurikulum s pet cjelina: informacije, komunikacija, stvaranje sadržaja, sigurnost i rješavanje problema</a:t>
            </a:r>
          </a:p>
          <a:p>
            <a:pPr lvl="1"/>
            <a:r>
              <a:rPr lang="hr-HR" sz="2800" dirty="0"/>
              <a:t>Vertikalno usklađen</a:t>
            </a:r>
            <a:r>
              <a:rPr lang="hr-HR" sz="2400" dirty="0"/>
              <a:t>	</a:t>
            </a:r>
          </a:p>
          <a:p>
            <a:r>
              <a:rPr lang="hr-HR" sz="2800" dirty="0"/>
              <a:t>Prema uzrastu učenika:</a:t>
            </a:r>
          </a:p>
          <a:p>
            <a:pPr lvl="1"/>
            <a:r>
              <a:rPr lang="hr-HR" sz="2800" dirty="0"/>
              <a:t>četiri modula</a:t>
            </a:r>
          </a:p>
          <a:p>
            <a:pPr lvl="1"/>
            <a:r>
              <a:rPr lang="hr-HR" sz="2800" dirty="0"/>
              <a:t>1. i 2., 3. i 4, 5. i 6., 7. i 8. razred</a:t>
            </a:r>
          </a:p>
          <a:p>
            <a:r>
              <a:rPr lang="hr-HR" sz="2800" dirty="0"/>
              <a:t>po dvadeset nastavnih jedinica – 10 sati godišnje po razredu</a:t>
            </a: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Tree>
    <p:extLst>
      <p:ext uri="{BB962C8B-B14F-4D97-AF65-F5344CB8AC3E}">
        <p14:creationId xmlns:p14="http://schemas.microsoft.com/office/powerpoint/2010/main" val="2505418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59703"/>
            <a:ext cx="5915025" cy="994172"/>
          </a:xfrm>
        </p:spPr>
        <p:txBody>
          <a:bodyPr/>
          <a:lstStyle/>
          <a:p>
            <a:r>
              <a:rPr lang="hr-HR" dirty="0" smtClean="0"/>
              <a:t>Od čega? </a:t>
            </a:r>
            <a:endParaRPr lang="hr-HR" dirty="0"/>
          </a:p>
        </p:txBody>
      </p:sp>
      <p:sp>
        <p:nvSpPr>
          <p:cNvPr id="3" name="Content Placeholder 2"/>
          <p:cNvSpPr>
            <a:spLocks noGrp="1"/>
          </p:cNvSpPr>
          <p:nvPr>
            <p:ph idx="1"/>
          </p:nvPr>
        </p:nvSpPr>
        <p:spPr>
          <a:xfrm>
            <a:off x="755904" y="771849"/>
            <a:ext cx="8144256" cy="3442268"/>
          </a:xfrm>
        </p:spPr>
        <p:txBody>
          <a:bodyPr>
            <a:noAutofit/>
          </a:bodyPr>
          <a:lstStyle/>
          <a:p>
            <a:r>
              <a:rPr lang="hr-HR" sz="2800" dirty="0"/>
              <a:t>Školski kurikulum obuhvaća </a:t>
            </a:r>
            <a:br>
              <a:rPr lang="hr-HR" sz="2800" dirty="0"/>
            </a:br>
            <a:r>
              <a:rPr lang="hr-HR" sz="2800" dirty="0"/>
              <a:t>4 kompleta sadržaja: </a:t>
            </a:r>
          </a:p>
          <a:p>
            <a:pPr lvl="1"/>
            <a:r>
              <a:rPr lang="hr-HR" sz="2800" dirty="0"/>
              <a:t>udžbenik za učenike, </a:t>
            </a:r>
          </a:p>
          <a:p>
            <a:pPr lvl="1"/>
            <a:r>
              <a:rPr lang="hr-HR" sz="2800" dirty="0"/>
              <a:t>multimedijski sadržaji, </a:t>
            </a:r>
          </a:p>
          <a:p>
            <a:pPr lvl="1"/>
            <a:r>
              <a:rPr lang="hr-HR" sz="2800" dirty="0"/>
              <a:t>priručnik za roditelje, </a:t>
            </a:r>
          </a:p>
          <a:p>
            <a:pPr lvl="1"/>
            <a:r>
              <a:rPr lang="hr-HR" sz="2800" dirty="0"/>
              <a:t>priručnik za </a:t>
            </a:r>
            <a:r>
              <a:rPr lang="hr-HR" sz="2800" dirty="0" smtClean="0"/>
              <a:t>učitelje</a:t>
            </a:r>
          </a:p>
          <a:p>
            <a:pPr lvl="1"/>
            <a:r>
              <a:rPr lang="hr-HR" sz="2800" dirty="0" smtClean="0"/>
              <a:t>E-udžbenici</a:t>
            </a:r>
            <a:endParaRPr lang="hr-HR" sz="2800" dirty="0"/>
          </a:p>
          <a:p>
            <a:r>
              <a:rPr lang="hr-HR" sz="2800" dirty="0" smtClean="0"/>
              <a:t>Digitalni</a:t>
            </a:r>
            <a:r>
              <a:rPr lang="hr-HR" sz="2800" dirty="0"/>
              <a:t>, interaktivni obrazovni sadržaji</a:t>
            </a:r>
          </a:p>
          <a:p>
            <a:r>
              <a:rPr lang="hr-HR" sz="2800" dirty="0"/>
              <a:t>Besplatno dostupni svima </a:t>
            </a: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Tree>
    <p:extLst>
      <p:ext uri="{BB962C8B-B14F-4D97-AF65-F5344CB8AC3E}">
        <p14:creationId xmlns:p14="http://schemas.microsoft.com/office/powerpoint/2010/main" val="297044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088" y="1"/>
            <a:ext cx="5915025" cy="994172"/>
          </a:xfrm>
        </p:spPr>
        <p:txBody>
          <a:bodyPr/>
          <a:lstStyle/>
          <a:p>
            <a:r>
              <a:rPr lang="hr-HR" dirty="0" smtClean="0"/>
              <a:t>Primjeri tema</a:t>
            </a:r>
            <a:endParaRPr lang="hr-HR" dirty="0"/>
          </a:p>
        </p:txBody>
      </p:sp>
      <p:sp>
        <p:nvSpPr>
          <p:cNvPr id="3" name="Content Placeholder 2"/>
          <p:cNvSpPr>
            <a:spLocks noGrp="1"/>
          </p:cNvSpPr>
          <p:nvPr>
            <p:ph idx="1"/>
          </p:nvPr>
        </p:nvSpPr>
        <p:spPr>
          <a:xfrm>
            <a:off x="980979" y="778230"/>
            <a:ext cx="6877241" cy="3263504"/>
          </a:xfrm>
        </p:spPr>
        <p:txBody>
          <a:bodyPr>
            <a:noAutofit/>
          </a:bodyPr>
          <a:lstStyle/>
          <a:p>
            <a:r>
              <a:rPr lang="hr-HR" sz="2400" dirty="0"/>
              <a:t>Vrednovanje informacija: Kako odabrati pravu jabuku</a:t>
            </a:r>
          </a:p>
          <a:p>
            <a:r>
              <a:rPr lang="hr-HR" sz="2400" dirty="0"/>
              <a:t>Uzoran stanovnik u virtualnom svijetu</a:t>
            </a:r>
          </a:p>
          <a:p>
            <a:r>
              <a:rPr lang="hr-HR" sz="2400" dirty="0"/>
              <a:t>Tko sam ja online? </a:t>
            </a:r>
          </a:p>
          <a:p>
            <a:r>
              <a:rPr lang="hr-HR" sz="2400" dirty="0"/>
              <a:t>Moj ugled </a:t>
            </a:r>
          </a:p>
          <a:p>
            <a:r>
              <a:rPr lang="hr-HR" sz="2400" dirty="0"/>
              <a:t>Pametno odluči, zabavi se i nauči</a:t>
            </a:r>
          </a:p>
          <a:p>
            <a:r>
              <a:rPr lang="hr-HR" sz="2400" dirty="0"/>
              <a:t>Poštuj svoje i tuđe osobne podatke</a:t>
            </a:r>
          </a:p>
          <a:p>
            <a:r>
              <a:rPr lang="hr-HR" sz="2400" dirty="0"/>
              <a:t>Znaš li na što pristaješ? - uvjeti korištenja</a:t>
            </a:r>
          </a:p>
          <a:p>
            <a:r>
              <a:rPr lang="hr-HR" sz="2400" dirty="0"/>
              <a:t>Ovo može biti tvoja priča - elektroničko nasilje</a:t>
            </a: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3712" y="1540712"/>
            <a:ext cx="1014413" cy="1643063"/>
          </a:xfrm>
          <a:prstGeom prst="rect">
            <a:avLst/>
          </a:prstGeom>
        </p:spPr>
      </p:pic>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65911" y="2351695"/>
            <a:ext cx="1100138" cy="1521619"/>
          </a:xfrm>
          <a:prstGeom prst="rect">
            <a:avLst/>
          </a:prstGeom>
        </p:spPr>
      </p:pic>
    </p:spTree>
    <p:extLst>
      <p:ext uri="{BB962C8B-B14F-4D97-AF65-F5344CB8AC3E}">
        <p14:creationId xmlns:p14="http://schemas.microsoft.com/office/powerpoint/2010/main" val="278304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Petzanet.HR</a:t>
            </a:r>
            <a:endParaRPr lang="hr-HR" dirty="0"/>
          </a:p>
        </p:txBody>
      </p:sp>
      <p:sp>
        <p:nvSpPr>
          <p:cNvPr id="3" name="Content Placeholder 2"/>
          <p:cNvSpPr>
            <a:spLocks noGrp="1"/>
          </p:cNvSpPr>
          <p:nvPr>
            <p:ph idx="1"/>
          </p:nvPr>
        </p:nvSpPr>
        <p:spPr/>
        <p:txBody>
          <a:bodyPr/>
          <a:lstStyle/>
          <a:p>
            <a:endParaRPr lang="hr-H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0724" y="1029400"/>
            <a:ext cx="6484620" cy="3603323"/>
          </a:xfrm>
          <a:prstGeom prst="rect">
            <a:avLst/>
          </a:prstGeom>
        </p:spPr>
      </p:pic>
    </p:spTree>
    <p:extLst>
      <p:ext uri="{BB962C8B-B14F-4D97-AF65-F5344CB8AC3E}">
        <p14:creationId xmlns:p14="http://schemas.microsoft.com/office/powerpoint/2010/main" val="288610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Petzanet.HR</a:t>
            </a:r>
            <a:endParaRPr lang="hr-HR" dirty="0"/>
          </a:p>
        </p:txBody>
      </p:sp>
      <p:sp>
        <p:nvSpPr>
          <p:cNvPr id="3" name="Content Placeholder 2"/>
          <p:cNvSpPr>
            <a:spLocks noGrp="1"/>
          </p:cNvSpPr>
          <p:nvPr>
            <p:ph idx="1"/>
          </p:nvPr>
        </p:nvSpPr>
        <p:spPr/>
        <p:txBody>
          <a:bodyPr/>
          <a:lstStyle/>
          <a:p>
            <a:endParaRPr lang="hr-H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610" y="1057468"/>
            <a:ext cx="7748778" cy="3575255"/>
          </a:xfrm>
          <a:prstGeom prst="rect">
            <a:avLst/>
          </a:prstGeom>
        </p:spPr>
      </p:pic>
    </p:spTree>
    <p:extLst>
      <p:ext uri="{BB962C8B-B14F-4D97-AF65-F5344CB8AC3E}">
        <p14:creationId xmlns:p14="http://schemas.microsoft.com/office/powerpoint/2010/main" val="282836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Udžbenici za učenike</a:t>
            </a:r>
            <a:endParaRPr lang="hr-HR" dirty="0"/>
          </a:p>
        </p:txBody>
      </p:sp>
      <p:sp>
        <p:nvSpPr>
          <p:cNvPr id="3" name="Content Placeholder 2"/>
          <p:cNvSpPr>
            <a:spLocks noGrp="1"/>
          </p:cNvSpPr>
          <p:nvPr>
            <p:ph idx="1"/>
          </p:nvPr>
        </p:nvSpPr>
        <p:spPr/>
        <p:txBody>
          <a:bodyPr>
            <a:normAutofit/>
          </a:bodyPr>
          <a:lstStyle/>
          <a:p>
            <a:r>
              <a:rPr lang="hr-HR" sz="2800" dirty="0" smtClean="0"/>
              <a:t>PDF</a:t>
            </a:r>
          </a:p>
          <a:p>
            <a:r>
              <a:rPr lang="hr-HR" sz="2800" dirty="0" err="1"/>
              <a:t>f</a:t>
            </a:r>
            <a:r>
              <a:rPr lang="hr-HR" sz="2800" dirty="0" err="1" smtClean="0"/>
              <a:t>lip</a:t>
            </a:r>
            <a:endParaRPr lang="hr-HR" sz="2800" dirty="0" smtClean="0"/>
          </a:p>
          <a:p>
            <a:r>
              <a:rPr lang="hr-HR" sz="2800" dirty="0" smtClean="0"/>
              <a:t>papirnati</a:t>
            </a:r>
            <a:endParaRPr lang="hr-HR" sz="2800"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7687" y="1157597"/>
            <a:ext cx="4927663" cy="3475126"/>
          </a:xfrm>
          <a:prstGeom prst="rect">
            <a:avLst/>
          </a:prstGeom>
        </p:spPr>
      </p:pic>
    </p:spTree>
    <p:extLst>
      <p:ext uri="{BB962C8B-B14F-4D97-AF65-F5344CB8AC3E}">
        <p14:creationId xmlns:p14="http://schemas.microsoft.com/office/powerpoint/2010/main" val="198221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Priručnici za roditelje</a:t>
            </a:r>
            <a:endParaRPr lang="hr-HR" dirty="0"/>
          </a:p>
        </p:txBody>
      </p:sp>
      <p:sp>
        <p:nvSpPr>
          <p:cNvPr id="3" name="Content Placeholder 2"/>
          <p:cNvSpPr>
            <a:spLocks noGrp="1"/>
          </p:cNvSpPr>
          <p:nvPr>
            <p:ph idx="1"/>
          </p:nvPr>
        </p:nvSpPr>
        <p:spPr/>
        <p:txBody>
          <a:bodyPr/>
          <a:lstStyle/>
          <a:p>
            <a:r>
              <a:rPr lang="hr-HR" sz="2800" dirty="0"/>
              <a:t>PDF</a:t>
            </a:r>
          </a:p>
          <a:p>
            <a:r>
              <a:rPr lang="hr-HR" sz="2800" dirty="0" err="1"/>
              <a:t>flip</a:t>
            </a:r>
            <a:endParaRPr lang="hr-HR" sz="2800" dirty="0"/>
          </a:p>
          <a:p>
            <a:r>
              <a:rPr lang="hr-HR" sz="2800" dirty="0"/>
              <a:t>papirnati</a:t>
            </a:r>
          </a:p>
          <a:p>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8763" y="1234678"/>
            <a:ext cx="4696587" cy="3320182"/>
          </a:xfrm>
          <a:prstGeom prst="rect">
            <a:avLst/>
          </a:prstGeom>
        </p:spPr>
      </p:pic>
    </p:spTree>
    <p:extLst>
      <p:ext uri="{BB962C8B-B14F-4D97-AF65-F5344CB8AC3E}">
        <p14:creationId xmlns:p14="http://schemas.microsoft.com/office/powerpoint/2010/main" val="2152365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Pedagoško didaktički model</a:t>
            </a:r>
            <a:endParaRPr lang="hr-HR" dirty="0"/>
          </a:p>
        </p:txBody>
      </p:sp>
      <p:sp>
        <p:nvSpPr>
          <p:cNvPr id="3" name="Content Placeholder 2"/>
          <p:cNvSpPr>
            <a:spLocks noGrp="1"/>
          </p:cNvSpPr>
          <p:nvPr>
            <p:ph idx="1"/>
          </p:nvPr>
        </p:nvSpPr>
        <p:spPr/>
        <p:txBody>
          <a:bodyPr/>
          <a:lstStyle/>
          <a:p>
            <a:r>
              <a:rPr lang="hr-HR" sz="2800" dirty="0" smtClean="0"/>
              <a:t>Priručnik za učitelje </a:t>
            </a:r>
            <a:endParaRPr lang="hr-HR" sz="2800" dirty="0"/>
          </a:p>
          <a:p>
            <a:pPr lvl="1"/>
            <a:r>
              <a:rPr lang="hr-HR" sz="2400" dirty="0" smtClean="0"/>
              <a:t>Papirnati</a:t>
            </a:r>
          </a:p>
          <a:p>
            <a:pPr lvl="1"/>
            <a:r>
              <a:rPr lang="hr-HR" sz="2400" dirty="0" smtClean="0"/>
              <a:t>PDF</a:t>
            </a:r>
          </a:p>
          <a:p>
            <a:pPr lvl="1"/>
            <a:endParaRPr lang="hr-HR" sz="2400" dirty="0"/>
          </a:p>
          <a:p>
            <a:r>
              <a:rPr lang="hr-HR" sz="2800" dirty="0" smtClean="0"/>
              <a:t>Pripreme </a:t>
            </a:r>
          </a:p>
          <a:p>
            <a:pPr lvl="1"/>
            <a:r>
              <a:rPr lang="hr-HR" sz="2400" dirty="0" smtClean="0"/>
              <a:t>PDF</a:t>
            </a:r>
          </a:p>
          <a:p>
            <a:pPr lvl="1"/>
            <a:r>
              <a:rPr lang="hr-HR" sz="2400" dirty="0" smtClean="0"/>
              <a:t>Word</a:t>
            </a:r>
          </a:p>
          <a:p>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3850" y="1109640"/>
            <a:ext cx="4888992" cy="3590354"/>
          </a:xfrm>
          <a:prstGeom prst="rect">
            <a:avLst/>
          </a:prstGeom>
        </p:spPr>
      </p:pic>
    </p:spTree>
    <p:extLst>
      <p:ext uri="{BB962C8B-B14F-4D97-AF65-F5344CB8AC3E}">
        <p14:creationId xmlns:p14="http://schemas.microsoft.com/office/powerpoint/2010/main" val="1240903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Radni listići – obični i interaktivni</a:t>
            </a:r>
            <a:endParaRPr lang="hr-HR"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12024" y="962184"/>
            <a:ext cx="2597261" cy="3761098"/>
          </a:xfrm>
          <a:prstGeom prst="rect">
            <a:avLst/>
          </a:prstGeom>
        </p:spPr>
      </p:pic>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8313" y="983972"/>
            <a:ext cx="2561273" cy="3670943"/>
          </a:xfrm>
          <a:prstGeom prst="rect">
            <a:avLst/>
          </a:prstGeom>
        </p:spPr>
      </p:pic>
    </p:spTree>
    <p:extLst>
      <p:ext uri="{BB962C8B-B14F-4D97-AF65-F5344CB8AC3E}">
        <p14:creationId xmlns:p14="http://schemas.microsoft.com/office/powerpoint/2010/main" val="29019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Zondle</a:t>
            </a:r>
            <a:r>
              <a:rPr lang="hr-HR" dirty="0" smtClean="0"/>
              <a:t> i </a:t>
            </a:r>
            <a:r>
              <a:rPr lang="hr-HR" dirty="0" err="1" smtClean="0"/>
              <a:t>Hotpotatoes</a:t>
            </a:r>
            <a:r>
              <a:rPr lang="hr-HR" dirty="0" smtClean="0"/>
              <a:t> kvizovi</a:t>
            </a:r>
            <a:endParaRPr lang="hr-HR"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92112" y="1603590"/>
            <a:ext cx="3823238" cy="2620266"/>
          </a:xfrm>
          <a:prstGeom prst="rect">
            <a:avLst/>
          </a:prstGeom>
        </p:spPr>
      </p:pic>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597" y="1603590"/>
            <a:ext cx="3938150" cy="2620266"/>
          </a:xfrm>
          <a:prstGeom prst="rect">
            <a:avLst/>
          </a:prstGeom>
        </p:spPr>
      </p:pic>
    </p:spTree>
    <p:extLst>
      <p:ext uri="{BB962C8B-B14F-4D97-AF65-F5344CB8AC3E}">
        <p14:creationId xmlns:p14="http://schemas.microsoft.com/office/powerpoint/2010/main" val="310252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381" y="1"/>
            <a:ext cx="6608030" cy="4659168"/>
          </a:xfrm>
          <a:prstGeom prst="rect">
            <a:avLst/>
          </a:prstGeom>
        </p:spPr>
      </p:pic>
    </p:spTree>
    <p:extLst>
      <p:ext uri="{BB962C8B-B14F-4D97-AF65-F5344CB8AC3E}">
        <p14:creationId xmlns:p14="http://schemas.microsoft.com/office/powerpoint/2010/main" val="2629395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Interaktivne igre</a:t>
            </a:r>
            <a:endParaRPr lang="hr-HR"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02308" y="1609822"/>
            <a:ext cx="3888124" cy="2237655"/>
          </a:xfrm>
        </p:spPr>
      </p:pic>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832" y="1591957"/>
            <a:ext cx="4013599" cy="2255520"/>
          </a:xfrm>
          <a:prstGeom prst="rect">
            <a:avLst/>
          </a:prstGeom>
        </p:spPr>
      </p:pic>
    </p:spTree>
    <p:extLst>
      <p:ext uri="{BB962C8B-B14F-4D97-AF65-F5344CB8AC3E}">
        <p14:creationId xmlns:p14="http://schemas.microsoft.com/office/powerpoint/2010/main" val="248158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a:hlinkClick r:id="rId2"/>
          </p:cNvPr>
          <p:cNvPicPr>
            <a:picLocks noChangeAspect="1"/>
          </p:cNvPicPr>
          <p:nvPr/>
        </p:nvPicPr>
        <p:blipFill>
          <a:blip r:embed="rId3"/>
          <a:stretch>
            <a:fillRect/>
          </a:stretch>
        </p:blipFill>
        <p:spPr>
          <a:xfrm>
            <a:off x="0" y="0"/>
            <a:ext cx="9169706" cy="4632723"/>
          </a:xfrm>
          <a:prstGeom prst="rect">
            <a:avLst/>
          </a:prstGeom>
        </p:spPr>
      </p:pic>
    </p:spTree>
    <p:extLst>
      <p:ext uri="{BB962C8B-B14F-4D97-AF65-F5344CB8AC3E}">
        <p14:creationId xmlns:p14="http://schemas.microsoft.com/office/powerpoint/2010/main" val="916460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Videozapisi i animirane priče</a:t>
            </a:r>
            <a:endParaRPr lang="hr-HR" dirty="0"/>
          </a:p>
        </p:txBody>
      </p:sp>
      <p:sp>
        <p:nvSpPr>
          <p:cNvPr id="3" name="Content Placeholder 2"/>
          <p:cNvSpPr>
            <a:spLocks noGrp="1"/>
          </p:cNvSpPr>
          <p:nvPr>
            <p:ph idx="1"/>
          </p:nvPr>
        </p:nvSpPr>
        <p:spPr/>
        <p:txBody>
          <a:bodyPr/>
          <a:lstStyle/>
          <a:p>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223075" y="1369219"/>
            <a:ext cx="2333625" cy="1333500"/>
          </a:xfrm>
          <a:prstGeom prst="rect">
            <a:avLst/>
          </a:prstGeom>
        </p:spPr>
      </p:pic>
      <p:pic>
        <p:nvPicPr>
          <p:cNvPr id="7" name="Picture 6"/>
          <p:cNvPicPr>
            <a:picLocks noChangeAspect="1"/>
          </p:cNvPicPr>
          <p:nvPr/>
        </p:nvPicPr>
        <p:blipFill>
          <a:blip r:embed="rId3"/>
          <a:stretch>
            <a:fillRect/>
          </a:stretch>
        </p:blipFill>
        <p:spPr>
          <a:xfrm>
            <a:off x="3192875" y="1402558"/>
            <a:ext cx="2343150" cy="1362075"/>
          </a:xfrm>
          <a:prstGeom prst="rect">
            <a:avLst/>
          </a:prstGeom>
        </p:spPr>
      </p:pic>
      <p:pic>
        <p:nvPicPr>
          <p:cNvPr id="8" name="Picture 7"/>
          <p:cNvPicPr>
            <a:picLocks noChangeAspect="1"/>
          </p:cNvPicPr>
          <p:nvPr/>
        </p:nvPicPr>
        <p:blipFill>
          <a:blip r:embed="rId4"/>
          <a:stretch>
            <a:fillRect/>
          </a:stretch>
        </p:blipFill>
        <p:spPr>
          <a:xfrm>
            <a:off x="1483614" y="3027165"/>
            <a:ext cx="2324100" cy="1343025"/>
          </a:xfrm>
          <a:prstGeom prst="rect">
            <a:avLst/>
          </a:prstGeom>
        </p:spPr>
      </p:pic>
      <p:pic>
        <p:nvPicPr>
          <p:cNvPr id="9" name="Picture 8"/>
          <p:cNvPicPr>
            <a:picLocks noChangeAspect="1"/>
          </p:cNvPicPr>
          <p:nvPr/>
        </p:nvPicPr>
        <p:blipFill>
          <a:blip r:embed="rId5"/>
          <a:stretch>
            <a:fillRect/>
          </a:stretch>
        </p:blipFill>
        <p:spPr>
          <a:xfrm>
            <a:off x="4648581" y="3055740"/>
            <a:ext cx="2305050" cy="1314450"/>
          </a:xfrm>
          <a:prstGeom prst="rect">
            <a:avLst/>
          </a:prstGeom>
        </p:spPr>
      </p:pic>
      <p:pic>
        <p:nvPicPr>
          <p:cNvPr id="10" name="Picture 9"/>
          <p:cNvPicPr>
            <a:picLocks noChangeAspect="1"/>
          </p:cNvPicPr>
          <p:nvPr/>
        </p:nvPicPr>
        <p:blipFill>
          <a:blip r:embed="rId6"/>
          <a:stretch>
            <a:fillRect/>
          </a:stretch>
        </p:blipFill>
        <p:spPr>
          <a:xfrm>
            <a:off x="5941600" y="1402558"/>
            <a:ext cx="2286000" cy="1314450"/>
          </a:xfrm>
          <a:prstGeom prst="rect">
            <a:avLst/>
          </a:prstGeom>
        </p:spPr>
      </p:pic>
    </p:spTree>
    <p:extLst>
      <p:ext uri="{BB962C8B-B14F-4D97-AF65-F5344CB8AC3E}">
        <p14:creationId xmlns:p14="http://schemas.microsoft.com/office/powerpoint/2010/main" val="301978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Virtualna učionica</a:t>
            </a:r>
            <a:endParaRPr lang="hr-HR" dirty="0"/>
          </a:p>
        </p:txBody>
      </p:sp>
      <p:sp>
        <p:nvSpPr>
          <p:cNvPr id="3" name="Content Placeholder 2"/>
          <p:cNvSpPr>
            <a:spLocks noGrp="1"/>
          </p:cNvSpPr>
          <p:nvPr>
            <p:ph idx="1"/>
          </p:nvPr>
        </p:nvSpPr>
        <p:spPr/>
        <p:txBody>
          <a:bodyPr/>
          <a:lstStyle/>
          <a:p>
            <a:endParaRPr lang="hr-H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871" y="1028463"/>
            <a:ext cx="5994041" cy="3604260"/>
          </a:xfrm>
          <a:prstGeom prst="rect">
            <a:avLst/>
          </a:prstGeom>
        </p:spPr>
      </p:pic>
    </p:spTree>
    <p:extLst>
      <p:ext uri="{BB962C8B-B14F-4D97-AF65-F5344CB8AC3E}">
        <p14:creationId xmlns:p14="http://schemas.microsoft.com/office/powerpoint/2010/main" val="3430334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E-udžbenici</a:t>
            </a:r>
            <a:endParaRPr lang="hr-HR" dirty="0"/>
          </a:p>
        </p:txBody>
      </p:sp>
      <p:sp>
        <p:nvSpPr>
          <p:cNvPr id="3" name="Content Placeholder 2"/>
          <p:cNvSpPr>
            <a:spLocks noGrp="1"/>
          </p:cNvSpPr>
          <p:nvPr>
            <p:ph idx="1"/>
          </p:nvPr>
        </p:nvSpPr>
        <p:spPr/>
        <p:txBody>
          <a:bodyPr/>
          <a:lstStyle/>
          <a:p>
            <a:endParaRPr lang="hr-H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5368" y="993983"/>
            <a:ext cx="4793264" cy="3638740"/>
          </a:xfrm>
          <a:prstGeom prst="rect">
            <a:avLst/>
          </a:prstGeom>
        </p:spPr>
      </p:pic>
    </p:spTree>
    <p:extLst>
      <p:ext uri="{BB962C8B-B14F-4D97-AF65-F5344CB8AC3E}">
        <p14:creationId xmlns:p14="http://schemas.microsoft.com/office/powerpoint/2010/main" val="2054517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Posteri</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52724" y="1069710"/>
            <a:ext cx="2477515" cy="3493297"/>
          </a:xfrm>
        </p:spPr>
      </p:pic>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268" y="1040519"/>
            <a:ext cx="2539682" cy="35682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64434" y="1040519"/>
            <a:ext cx="2539682" cy="3568254"/>
          </a:xfrm>
          <a:prstGeom prst="rect">
            <a:avLst/>
          </a:prstGeom>
        </p:spPr>
      </p:pic>
    </p:spTree>
    <p:extLst>
      <p:ext uri="{BB962C8B-B14F-4D97-AF65-F5344CB8AC3E}">
        <p14:creationId xmlns:p14="http://schemas.microsoft.com/office/powerpoint/2010/main" val="3405513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89337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50319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63"/>
            <a:ext cx="9144000" cy="5139373"/>
          </a:xfrm>
          <a:prstGeom prst="rect">
            <a:avLst/>
          </a:prstGeom>
        </p:spPr>
      </p:pic>
    </p:spTree>
    <p:extLst>
      <p:ext uri="{BB962C8B-B14F-4D97-AF65-F5344CB8AC3E}">
        <p14:creationId xmlns:p14="http://schemas.microsoft.com/office/powerpoint/2010/main" val="125574273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05412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091" y="1"/>
            <a:ext cx="6716853" cy="4735896"/>
          </a:xfrm>
          <a:prstGeom prst="rect">
            <a:avLst/>
          </a:prstGeom>
        </p:spPr>
      </p:pic>
    </p:spTree>
    <p:extLst>
      <p:ext uri="{BB962C8B-B14F-4D97-AF65-F5344CB8AC3E}">
        <p14:creationId xmlns:p14="http://schemas.microsoft.com/office/powerpoint/2010/main" val="134954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5350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256" y="1111366"/>
            <a:ext cx="3548744" cy="3655898"/>
          </a:xfrm>
        </p:spPr>
        <p:txBody>
          <a:bodyPr>
            <a:normAutofit/>
          </a:bodyPr>
          <a:lstStyle/>
          <a:p>
            <a:pPr algn="ctr"/>
            <a:r>
              <a:rPr lang="hr-HR" sz="5400" b="1" dirty="0"/>
              <a:t>petzanet.HR</a:t>
            </a:r>
            <a:r>
              <a:rPr lang="hr-HR" dirty="0" smtClean="0"/>
              <a:t/>
            </a:r>
            <a:br>
              <a:rPr lang="hr-HR" dirty="0" smtClean="0"/>
            </a:br>
            <a:r>
              <a:rPr lang="hr-HR" dirty="0" smtClean="0"/>
              <a:t/>
            </a:r>
            <a:br>
              <a:rPr lang="hr-HR" dirty="0" smtClean="0"/>
            </a:br>
            <a:r>
              <a:rPr lang="hr-HR" dirty="0" smtClean="0"/>
              <a:t/>
            </a:r>
            <a:br>
              <a:rPr lang="hr-HR" dirty="0" smtClean="0"/>
            </a:br>
            <a:r>
              <a:rPr lang="hr-HR" sz="2100" dirty="0"/>
              <a:t>Lidija.Kralj@skole.hr</a:t>
            </a:r>
            <a:br>
              <a:rPr lang="hr-HR" sz="2100" dirty="0"/>
            </a:br>
            <a:r>
              <a:rPr lang="hr-HR" sz="2100" dirty="0"/>
              <a:t/>
            </a:r>
            <a:br>
              <a:rPr lang="hr-HR" sz="2100" dirty="0"/>
            </a:br>
            <a:r>
              <a:rPr lang="hr-HR" sz="2100" dirty="0"/>
              <a:t>@</a:t>
            </a:r>
            <a:r>
              <a:rPr lang="hr-HR" sz="2100" dirty="0" err="1"/>
              <a:t>LidijaKralj</a:t>
            </a:r>
            <a:endParaRPr lang="hr-HR" sz="2100"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863102" y="3893070"/>
            <a:ext cx="473871" cy="330816"/>
          </a:xfrm>
          <a:prstGeom prst="rect">
            <a:avLst/>
          </a:prstGeom>
        </p:spPr>
      </p:pic>
      <p:pic>
        <p:nvPicPr>
          <p:cNvPr id="3" name="Picture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36209" y="1182178"/>
            <a:ext cx="3114675" cy="2393156"/>
          </a:xfrm>
          <a:prstGeom prst="rect">
            <a:avLst/>
          </a:prstGeom>
        </p:spPr>
      </p:pic>
    </p:spTree>
    <p:extLst>
      <p:ext uri="{BB962C8B-B14F-4D97-AF65-F5344CB8AC3E}">
        <p14:creationId xmlns:p14="http://schemas.microsoft.com/office/powerpoint/2010/main" val="66262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Uloga učitelja, stručnih suradnika, socijalnih radnika</a:t>
            </a:r>
            <a:endParaRPr lang="hr-HR" dirty="0"/>
          </a:p>
        </p:txBody>
      </p:sp>
      <p:sp>
        <p:nvSpPr>
          <p:cNvPr id="3" name="Content Placeholder 2"/>
          <p:cNvSpPr>
            <a:spLocks noGrp="1"/>
          </p:cNvSpPr>
          <p:nvPr>
            <p:ph idx="1"/>
          </p:nvPr>
        </p:nvSpPr>
        <p:spPr>
          <a:xfrm>
            <a:off x="628650" y="1564291"/>
            <a:ext cx="7886700" cy="3263504"/>
          </a:xfrm>
        </p:spPr>
        <p:txBody>
          <a:bodyPr>
            <a:normAutofit/>
          </a:bodyPr>
          <a:lstStyle/>
          <a:p>
            <a:r>
              <a:rPr lang="hr-HR" sz="2800" dirty="0"/>
              <a:t>pokazati dobre načine korištenja interneta, </a:t>
            </a:r>
          </a:p>
          <a:p>
            <a:r>
              <a:rPr lang="hr-HR" sz="2800" dirty="0"/>
              <a:t>potaknuti </a:t>
            </a:r>
            <a:r>
              <a:rPr lang="hr-HR" sz="2800" dirty="0" smtClean="0"/>
              <a:t>djecu i mlade </a:t>
            </a:r>
            <a:r>
              <a:rPr lang="hr-HR" sz="2800" dirty="0"/>
              <a:t>na kritičko promišljanje o informacijama, </a:t>
            </a:r>
          </a:p>
          <a:p>
            <a:r>
              <a:rPr lang="hr-HR" sz="2800" dirty="0"/>
              <a:t>svojim primjerom pokazati kako odgovorno koristiti internet. </a:t>
            </a:r>
          </a:p>
        </p:txBody>
      </p:sp>
    </p:spTree>
    <p:extLst>
      <p:ext uri="{BB962C8B-B14F-4D97-AF65-F5344CB8AC3E}">
        <p14:creationId xmlns:p14="http://schemas.microsoft.com/office/powerpoint/2010/main" val="1337614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938784" y="1362965"/>
            <a:ext cx="7120128" cy="3669030"/>
          </a:xfrm>
        </p:spPr>
        <p:txBody>
          <a:bodyPr>
            <a:normAutofit/>
          </a:bodyPr>
          <a:lstStyle/>
          <a:p>
            <a:r>
              <a:rPr lang="hr-HR" sz="2800" dirty="0"/>
              <a:t>Nikad nije prerano početi djecu učiti odgovornom ponašanju na internetu. </a:t>
            </a:r>
          </a:p>
          <a:p>
            <a:endParaRPr lang="hr-HR" sz="2800" dirty="0"/>
          </a:p>
          <a:p>
            <a:r>
              <a:rPr lang="hr-HR" sz="2800" dirty="0"/>
              <a:t>Biste li djetetu rekli, "Ne obraćaj pažnju na aute na cesti, za to si još premali</a:t>
            </a:r>
            <a:r>
              <a:rPr lang="hr-HR" sz="2800" dirty="0" smtClean="0"/>
              <a:t>"?</a:t>
            </a:r>
            <a:endParaRPr lang="hr-HR" sz="2800" dirty="0"/>
          </a:p>
        </p:txBody>
      </p:sp>
    </p:spTree>
    <p:extLst>
      <p:ext uri="{BB962C8B-B14F-4D97-AF65-F5344CB8AC3E}">
        <p14:creationId xmlns:p14="http://schemas.microsoft.com/office/powerpoint/2010/main" val="1991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Osnove </a:t>
            </a:r>
            <a:r>
              <a:rPr lang="hr-HR" dirty="0" smtClean="0">
                <a:sym typeface="Wingdings" panose="05000000000000000000" pitchFamily="2" charset="2"/>
              </a:rPr>
              <a:t></a:t>
            </a:r>
            <a:endParaRPr lang="hr-HR" dirty="0"/>
          </a:p>
        </p:txBody>
      </p:sp>
      <p:sp>
        <p:nvSpPr>
          <p:cNvPr id="3" name="Content Placeholder 2"/>
          <p:cNvSpPr>
            <a:spLocks noGrp="1"/>
          </p:cNvSpPr>
          <p:nvPr>
            <p:ph idx="1"/>
          </p:nvPr>
        </p:nvSpPr>
        <p:spPr/>
        <p:txBody>
          <a:bodyPr>
            <a:normAutofit/>
          </a:bodyPr>
          <a:lstStyle/>
          <a:p>
            <a:r>
              <a:rPr lang="hr-HR" sz="2800" dirty="0"/>
              <a:t>Pružite djeci dovoljno informacija, </a:t>
            </a:r>
          </a:p>
          <a:p>
            <a:r>
              <a:rPr lang="hr-HR" sz="2800" dirty="0"/>
              <a:t>potaknite </a:t>
            </a:r>
            <a:r>
              <a:rPr lang="hr-HR" sz="2800" dirty="0" smtClean="0"/>
              <a:t>ih da </a:t>
            </a:r>
            <a:r>
              <a:rPr lang="hr-HR" sz="2800" dirty="0"/>
              <a:t>ne vjeruju svemu što vide i čuju </a:t>
            </a:r>
            <a:r>
              <a:rPr lang="hr-HR" sz="2800" dirty="0" smtClean="0"/>
              <a:t>na </a:t>
            </a:r>
            <a:r>
              <a:rPr lang="hr-HR" sz="2800" dirty="0"/>
              <a:t>internetu, </a:t>
            </a:r>
          </a:p>
          <a:p>
            <a:r>
              <a:rPr lang="hr-HR" sz="2800" dirty="0"/>
              <a:t>da razmisle prije nego li kliknu </a:t>
            </a:r>
          </a:p>
          <a:p>
            <a:r>
              <a:rPr lang="hr-HR" sz="2800" dirty="0"/>
              <a:t>te da uvijek paze na sebe, ali i na svoje prijatelje. </a:t>
            </a:r>
          </a:p>
          <a:p>
            <a:r>
              <a:rPr lang="hr-HR" sz="2800" dirty="0"/>
              <a:t>Neka svoje znanje podijele s drugima i pomognu vršnjacima i da oni budu sigurniji na internetu.</a:t>
            </a:r>
          </a:p>
        </p:txBody>
      </p:sp>
    </p:spTree>
    <p:extLst>
      <p:ext uri="{BB962C8B-B14F-4D97-AF65-F5344CB8AC3E}">
        <p14:creationId xmlns:p14="http://schemas.microsoft.com/office/powerpoint/2010/main" val="287840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273845"/>
            <a:ext cx="7564374" cy="994172"/>
          </a:xfrm>
        </p:spPr>
        <p:txBody>
          <a:bodyPr>
            <a:normAutofit fontScale="90000"/>
          </a:bodyPr>
          <a:lstStyle/>
          <a:p>
            <a:r>
              <a:rPr lang="hr-HR" dirty="0" smtClean="0"/>
              <a:t>EU projekt - školski kurikulum</a:t>
            </a:r>
            <a:br>
              <a:rPr lang="hr-HR" dirty="0" smtClean="0"/>
            </a:br>
            <a:r>
              <a:rPr lang="hr-HR" dirty="0" smtClean="0"/>
              <a:t>„Sigurnost djece na internetu”</a:t>
            </a:r>
            <a:endParaRPr lang="hr-HR" dirty="0"/>
          </a:p>
        </p:txBody>
      </p:sp>
      <p:sp>
        <p:nvSpPr>
          <p:cNvPr id="3" name="Content Placeholder 2"/>
          <p:cNvSpPr>
            <a:spLocks noGrp="1"/>
          </p:cNvSpPr>
          <p:nvPr>
            <p:ph idx="1"/>
          </p:nvPr>
        </p:nvSpPr>
        <p:spPr>
          <a:xfrm>
            <a:off x="1737972" y="1531859"/>
            <a:ext cx="5668055" cy="3263504"/>
          </a:xfrm>
        </p:spPr>
        <p:txBody>
          <a:bodyPr/>
          <a:lstStyle/>
          <a:p>
            <a:r>
              <a:rPr lang="hr-HR" sz="2800" b="1" dirty="0" smtClean="0">
                <a:cs typeface="Arial" pitchFamily="34" charset="0"/>
              </a:rPr>
              <a:t>Nositelj: </a:t>
            </a:r>
            <a:r>
              <a:rPr lang="hr-HR" sz="2800" dirty="0" smtClean="0">
                <a:cs typeface="Arial" pitchFamily="34" charset="0"/>
              </a:rPr>
              <a:t>OŠ Veliki Bukovec</a:t>
            </a:r>
          </a:p>
          <a:p>
            <a:r>
              <a:rPr lang="hr-HR" sz="2800" b="1" dirty="0" smtClean="0">
                <a:cs typeface="Arial" pitchFamily="34" charset="0"/>
              </a:rPr>
              <a:t>Partneri</a:t>
            </a:r>
            <a:r>
              <a:rPr lang="hr-HR" sz="2800" dirty="0">
                <a:cs typeface="Arial" pitchFamily="34" charset="0"/>
              </a:rPr>
              <a:t>: </a:t>
            </a:r>
            <a:endParaRPr lang="hr-HR" sz="2800" dirty="0" smtClean="0">
              <a:cs typeface="Arial" pitchFamily="34" charset="0"/>
            </a:endParaRPr>
          </a:p>
          <a:p>
            <a:r>
              <a:rPr lang="hr-HR" sz="2800" dirty="0" smtClean="0">
                <a:cs typeface="Arial" pitchFamily="34" charset="0"/>
              </a:rPr>
              <a:t>OŠ „Mato Lovrak” iz Nove Gradiške, </a:t>
            </a:r>
          </a:p>
          <a:p>
            <a:r>
              <a:rPr lang="hr-HR" sz="2800" dirty="0" smtClean="0">
                <a:cs typeface="Arial" pitchFamily="34" charset="0"/>
              </a:rPr>
              <a:t>OŠ </a:t>
            </a:r>
            <a:r>
              <a:rPr lang="hr-HR" sz="2800" dirty="0" err="1">
                <a:cs typeface="Arial" pitchFamily="34" charset="0"/>
              </a:rPr>
              <a:t>Popovača</a:t>
            </a:r>
            <a:r>
              <a:rPr lang="hr-HR" sz="2800" dirty="0">
                <a:cs typeface="Arial" pitchFamily="34" charset="0"/>
              </a:rPr>
              <a:t>, </a:t>
            </a:r>
            <a:endParaRPr lang="hr-HR" sz="2800" dirty="0" smtClean="0">
              <a:cs typeface="Arial" pitchFamily="34" charset="0"/>
            </a:endParaRPr>
          </a:p>
          <a:p>
            <a:r>
              <a:rPr lang="hr-HR" sz="2800" dirty="0" smtClean="0">
                <a:cs typeface="Arial" pitchFamily="34" charset="0"/>
              </a:rPr>
              <a:t>OŠ </a:t>
            </a:r>
            <a:r>
              <a:rPr lang="hr-HR" sz="2800" dirty="0">
                <a:cs typeface="Arial" pitchFamily="34" charset="0"/>
              </a:rPr>
              <a:t>Gripe iz Splita, </a:t>
            </a:r>
            <a:endParaRPr lang="hr-HR" sz="2800" dirty="0" smtClean="0">
              <a:cs typeface="Arial" pitchFamily="34" charset="0"/>
            </a:endParaRPr>
          </a:p>
          <a:p>
            <a:r>
              <a:rPr lang="hr-HR" sz="2800" dirty="0" smtClean="0">
                <a:cs typeface="Arial" pitchFamily="34" charset="0"/>
              </a:rPr>
              <a:t>OŠ „Mladost” </a:t>
            </a:r>
            <a:r>
              <a:rPr lang="hr-HR" sz="2800" dirty="0">
                <a:cs typeface="Arial" pitchFamily="34" charset="0"/>
              </a:rPr>
              <a:t>iz Osijeka</a:t>
            </a:r>
          </a:p>
          <a:p>
            <a:pPr marL="0" indent="0">
              <a:buNone/>
            </a:pPr>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Tree>
    <p:extLst>
      <p:ext uri="{BB962C8B-B14F-4D97-AF65-F5344CB8AC3E}">
        <p14:creationId xmlns:p14="http://schemas.microsoft.com/office/powerpoint/2010/main" val="150213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1"/>
            <a:ext cx="5915025" cy="994172"/>
          </a:xfrm>
        </p:spPr>
        <p:txBody>
          <a:bodyPr>
            <a:normAutofit/>
          </a:bodyPr>
          <a:lstStyle/>
          <a:p>
            <a:r>
              <a:rPr lang="hr-HR" sz="3600" dirty="0"/>
              <a:t>C</a:t>
            </a:r>
            <a:r>
              <a:rPr lang="hr-HR" sz="3600" dirty="0" smtClean="0"/>
              <a:t>iljevi</a:t>
            </a:r>
            <a:endParaRPr lang="hr-HR" sz="3600" dirty="0"/>
          </a:p>
        </p:txBody>
      </p:sp>
      <p:sp>
        <p:nvSpPr>
          <p:cNvPr id="3" name="Content Placeholder 2"/>
          <p:cNvSpPr>
            <a:spLocks noGrp="1"/>
          </p:cNvSpPr>
          <p:nvPr>
            <p:ph idx="1"/>
          </p:nvPr>
        </p:nvSpPr>
        <p:spPr>
          <a:xfrm>
            <a:off x="609600" y="885540"/>
            <a:ext cx="7924800" cy="3263504"/>
          </a:xfrm>
        </p:spPr>
        <p:txBody>
          <a:bodyPr>
            <a:noAutofit/>
          </a:bodyPr>
          <a:lstStyle/>
          <a:p>
            <a:r>
              <a:rPr lang="hr-HR" sz="3200" dirty="0" smtClean="0"/>
              <a:t>Podići </a:t>
            </a:r>
            <a:r>
              <a:rPr lang="hr-HR" sz="3200" dirty="0"/>
              <a:t>razinu svijesti učenika, učitelja, roditelja i opće javnosti za pitanja koja se odnose na dječju sigurnost </a:t>
            </a:r>
            <a:r>
              <a:rPr lang="hr-HR" sz="3200" dirty="0" smtClean="0"/>
              <a:t>online</a:t>
            </a:r>
          </a:p>
          <a:p>
            <a:r>
              <a:rPr lang="hr-HR" sz="3200" dirty="0"/>
              <a:t>Poboljšavanje obrazovnih vještina i stručnosti učitelja za poučavanje usmjereno k učenicima</a:t>
            </a:r>
          </a:p>
          <a:p>
            <a:r>
              <a:rPr lang="hr-HR" sz="3200" dirty="0"/>
              <a:t>Poboljšavanje digitalnih kompetencija učenika i razvijanje kritičkog stava prema odgovornoj uporabi IKT-a</a:t>
            </a:r>
          </a:p>
          <a:p>
            <a:endParaRPr lang="hr-HR" sz="3200"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spTree>
    <p:extLst>
      <p:ext uri="{BB962C8B-B14F-4D97-AF65-F5344CB8AC3E}">
        <p14:creationId xmlns:p14="http://schemas.microsoft.com/office/powerpoint/2010/main" val="386428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Kako?</a:t>
            </a:r>
            <a:endParaRPr lang="hr-HR" dirty="0"/>
          </a:p>
        </p:txBody>
      </p:sp>
      <p:sp>
        <p:nvSpPr>
          <p:cNvPr id="3" name="Content Placeholder 2"/>
          <p:cNvSpPr>
            <a:spLocks noGrp="1"/>
          </p:cNvSpPr>
          <p:nvPr>
            <p:ph idx="1"/>
          </p:nvPr>
        </p:nvSpPr>
        <p:spPr>
          <a:xfrm>
            <a:off x="239992" y="1419350"/>
            <a:ext cx="6106288" cy="3263504"/>
          </a:xfrm>
        </p:spPr>
        <p:txBody>
          <a:bodyPr/>
          <a:lstStyle/>
          <a:p>
            <a:r>
              <a:rPr lang="hr-HR" sz="3200" dirty="0"/>
              <a:t>Učenjem od najboljih </a:t>
            </a:r>
          </a:p>
          <a:p>
            <a:r>
              <a:rPr lang="hr-HR" sz="3200" dirty="0" smtClean="0"/>
              <a:t>Studijska </a:t>
            </a:r>
            <a:r>
              <a:rPr lang="hr-HR" sz="3200" dirty="0"/>
              <a:t>putovanja i radionice</a:t>
            </a:r>
          </a:p>
          <a:p>
            <a:r>
              <a:rPr lang="hr-HR" sz="3200" dirty="0"/>
              <a:t>Usporedbe iskustava iz različitih država</a:t>
            </a:r>
          </a:p>
          <a:p>
            <a:r>
              <a:rPr lang="hr-HR" sz="3200" dirty="0"/>
              <a:t>Suradnja s učiteljima i stručnjacima iz EU</a:t>
            </a:r>
          </a:p>
          <a:p>
            <a:endParaRPr lang="hr-HR" dirty="0"/>
          </a:p>
        </p:txBody>
      </p:sp>
      <p:sp>
        <p:nvSpPr>
          <p:cNvPr id="4" name="Footer Placeholder 3"/>
          <p:cNvSpPr>
            <a:spLocks noGrp="1"/>
          </p:cNvSpPr>
          <p:nvPr>
            <p:ph type="ftr" sz="quarter" idx="11"/>
          </p:nvPr>
        </p:nvSpPr>
        <p:spPr/>
        <p:txBody>
          <a:bodyPr/>
          <a:lstStyle/>
          <a:p>
            <a:r>
              <a:rPr lang="hr-HR" smtClean="0">
                <a:solidFill>
                  <a:prstClr val="black">
                    <a:tint val="75000"/>
                  </a:prstClr>
                </a:solidFill>
              </a:rPr>
              <a:t>Projekt IPA IPA4.1.3.1.06.01.c07   Sufinancira Europska unija iz Europskog socijalnog fonda</a:t>
            </a:r>
            <a:endParaRPr lang="hr-HR"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985177" y="184205"/>
            <a:ext cx="1062681" cy="145626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1136" y="3968354"/>
            <a:ext cx="1457325" cy="66436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5942" y="1668952"/>
            <a:ext cx="1384634" cy="1384634"/>
          </a:xfrm>
          <a:prstGeom prst="rect">
            <a:avLst/>
          </a:prstGeom>
        </p:spPr>
      </p:pic>
      <p:pic>
        <p:nvPicPr>
          <p:cNvPr id="8" name="Picture 7"/>
          <p:cNvPicPr>
            <a:picLocks noChangeAspect="1"/>
          </p:cNvPicPr>
          <p:nvPr/>
        </p:nvPicPr>
        <p:blipFill>
          <a:blip r:embed="rId5"/>
          <a:stretch>
            <a:fillRect/>
          </a:stretch>
        </p:blipFill>
        <p:spPr>
          <a:xfrm>
            <a:off x="7429435" y="1696834"/>
            <a:ext cx="1724025" cy="819150"/>
          </a:xfrm>
          <a:prstGeom prst="rect">
            <a:avLst/>
          </a:prstGeom>
        </p:spPr>
      </p:pic>
      <p:pic>
        <p:nvPicPr>
          <p:cNvPr id="9" name="Picture 8"/>
          <p:cNvPicPr>
            <a:picLocks noChangeAspect="1"/>
          </p:cNvPicPr>
          <p:nvPr/>
        </p:nvPicPr>
        <p:blipFill>
          <a:blip r:embed="rId6"/>
          <a:stretch>
            <a:fillRect/>
          </a:stretch>
        </p:blipFill>
        <p:spPr>
          <a:xfrm>
            <a:off x="7511051" y="2768992"/>
            <a:ext cx="1524000" cy="1143000"/>
          </a:xfrm>
          <a:prstGeom prst="rect">
            <a:avLst/>
          </a:prstGeom>
        </p:spPr>
      </p:pic>
      <p:pic>
        <p:nvPicPr>
          <p:cNvPr id="10" name="Picture 9"/>
          <p:cNvPicPr>
            <a:picLocks noChangeAspect="1"/>
          </p:cNvPicPr>
          <p:nvPr/>
        </p:nvPicPr>
        <p:blipFill>
          <a:blip r:embed="rId7"/>
          <a:stretch>
            <a:fillRect/>
          </a:stretch>
        </p:blipFill>
        <p:spPr>
          <a:xfrm>
            <a:off x="4293136" y="3462338"/>
            <a:ext cx="3048000" cy="83820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0567" y="413615"/>
            <a:ext cx="1766901" cy="989465"/>
          </a:xfrm>
          <a:prstGeom prst="rect">
            <a:avLst/>
          </a:prstGeom>
        </p:spPr>
      </p:pic>
      <p:pic>
        <p:nvPicPr>
          <p:cNvPr id="12" name="Picture 11"/>
          <p:cNvPicPr>
            <a:picLocks noChangeAspect="1"/>
          </p:cNvPicPr>
          <p:nvPr/>
        </p:nvPicPr>
        <p:blipFill>
          <a:blip r:embed="rId9"/>
          <a:stretch>
            <a:fillRect/>
          </a:stretch>
        </p:blipFill>
        <p:spPr>
          <a:xfrm>
            <a:off x="3546454" y="273845"/>
            <a:ext cx="2324100" cy="1095375"/>
          </a:xfrm>
          <a:prstGeom prst="rect">
            <a:avLst/>
          </a:prstGeom>
        </p:spPr>
      </p:pic>
    </p:spTree>
    <p:extLst>
      <p:ext uri="{BB962C8B-B14F-4D97-AF65-F5344CB8AC3E}">
        <p14:creationId xmlns:p14="http://schemas.microsoft.com/office/powerpoint/2010/main" val="2134378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yNext template">
  <a:themeElements>
    <a:clrScheme name="Metro">
      <a:dk1>
        <a:srgbClr val="505050"/>
      </a:dk1>
      <a:lt1>
        <a:srgbClr val="000000"/>
      </a:lt1>
      <a:dk2>
        <a:srgbClr val="FFFFFF"/>
      </a:dk2>
      <a:lt2>
        <a:srgbClr val="D2D2D2"/>
      </a:lt2>
      <a:accent1>
        <a:srgbClr val="002060"/>
      </a:accent1>
      <a:accent2>
        <a:srgbClr val="BA141A"/>
      </a:accent2>
      <a:accent3>
        <a:srgbClr val="7030A0"/>
      </a:accent3>
      <a:accent4>
        <a:srgbClr val="FF8C00"/>
      </a:accent4>
      <a:accent5>
        <a:srgbClr val="00B050"/>
      </a:accent5>
      <a:accent6>
        <a:srgbClr val="00B0F0"/>
      </a:accent6>
      <a:hlink>
        <a:srgbClr val="FFFFFF"/>
      </a:hlink>
      <a:folHlink>
        <a:srgbClr val="505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571</Words>
  <Application>Microsoft Office PowerPoint</Application>
  <PresentationFormat>On-screen Show (16:9)</PresentationFormat>
  <Paragraphs>104</Paragraphs>
  <Slides>31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Lucida Grande</vt:lpstr>
      <vt:lpstr>Segoe UI</vt:lpstr>
      <vt:lpstr>Segoe UI Light</vt:lpstr>
      <vt:lpstr>Wingdings</vt:lpstr>
      <vt:lpstr>CityNext template</vt:lpstr>
      <vt:lpstr>Office Theme</vt:lpstr>
      <vt:lpstr>1_Office Theme</vt:lpstr>
      <vt:lpstr>Sigurnost djece na internetu školski kurikulum</vt:lpstr>
      <vt:lpstr>PowerPoint Presentation</vt:lpstr>
      <vt:lpstr>PowerPoint Presentation</vt:lpstr>
      <vt:lpstr>Uloga učitelja, stručnih suradnika, socijalnih radnika</vt:lpstr>
      <vt:lpstr>PowerPoint Presentation</vt:lpstr>
      <vt:lpstr>Osnove </vt:lpstr>
      <vt:lpstr>EU projekt - školski kurikulum „Sigurnost djece na internetu”</vt:lpstr>
      <vt:lpstr>Ciljevi</vt:lpstr>
      <vt:lpstr>Kako?</vt:lpstr>
      <vt:lpstr>Što?</vt:lpstr>
      <vt:lpstr>Od čega? </vt:lpstr>
      <vt:lpstr>Primjeri tema</vt:lpstr>
      <vt:lpstr>Petzanet.HR</vt:lpstr>
      <vt:lpstr>Petzanet.HR</vt:lpstr>
      <vt:lpstr>Udžbenici za učenike</vt:lpstr>
      <vt:lpstr>Priručnici za roditelje</vt:lpstr>
      <vt:lpstr>Pedagoško didaktički model</vt:lpstr>
      <vt:lpstr>Radni listići – obični i interaktivni</vt:lpstr>
      <vt:lpstr>Zondle i Hotpotatoes kvizovi</vt:lpstr>
      <vt:lpstr>Interaktivne igre</vt:lpstr>
      <vt:lpstr>PowerPoint Presentation</vt:lpstr>
      <vt:lpstr>Videozapisi i animirane priče</vt:lpstr>
      <vt:lpstr>Virtualna učionica</vt:lpstr>
      <vt:lpstr>E-udžbenici</vt:lpstr>
      <vt:lpstr>Posteri</vt:lpstr>
      <vt:lpstr>PowerPoint Presentation</vt:lpstr>
      <vt:lpstr>PowerPoint Presentation</vt:lpstr>
      <vt:lpstr>PowerPoint Presentation</vt:lpstr>
      <vt:lpstr>PowerPoint Presentation</vt:lpstr>
      <vt:lpstr>PowerPoint Presentation</vt:lpstr>
      <vt:lpstr>petzanet.HR   Lidija.Kralj@skole.hr  @LidijaKralj</vt:lpstr>
    </vt:vector>
  </TitlesOfParts>
  <Company>Stozer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dc:creator>
  <cp:lastModifiedBy>Lidija Kralj</cp:lastModifiedBy>
  <cp:revision>85</cp:revision>
  <dcterms:created xsi:type="dcterms:W3CDTF">2014-05-13T11:37:46Z</dcterms:created>
  <dcterms:modified xsi:type="dcterms:W3CDTF">2015-09-28T13:32:28Z</dcterms:modified>
</cp:coreProperties>
</file>